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67" r:id="rId6"/>
    <p:sldId id="265" r:id="rId7"/>
    <p:sldId id="266" r:id="rId8"/>
    <p:sldId id="268" r:id="rId9"/>
    <p:sldId id="269" r:id="rId10"/>
    <p:sldId id="275" r:id="rId11"/>
    <p:sldId id="262" r:id="rId12"/>
    <p:sldId id="264" r:id="rId13"/>
    <p:sldId id="277" r:id="rId14"/>
    <p:sldId id="273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1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Татьяна Зиновьева" userId="0d52648a7a69e3b8" providerId="LiveId" clId="{9841A55B-B738-405E-8DB2-C7D3829842B7}"/>
    <pc:docChg chg="undo custSel addSld delSld modSld sldOrd">
      <pc:chgData name="Татьяна Зиновьева" userId="0d52648a7a69e3b8" providerId="LiveId" clId="{9841A55B-B738-405E-8DB2-C7D3829842B7}" dt="2022-11-21T12:07:52.563" v="1123" actId="20577"/>
      <pc:docMkLst>
        <pc:docMk/>
      </pc:docMkLst>
      <pc:sldChg chg="modSp mod">
        <pc:chgData name="Татьяна Зиновьева" userId="0d52648a7a69e3b8" providerId="LiveId" clId="{9841A55B-B738-405E-8DB2-C7D3829842B7}" dt="2022-11-21T11:39:36.237" v="1064" actId="207"/>
        <pc:sldMkLst>
          <pc:docMk/>
          <pc:sldMk cId="0" sldId="256"/>
        </pc:sldMkLst>
        <pc:spChg chg="mod">
          <ac:chgData name="Татьяна Зиновьева" userId="0d52648a7a69e3b8" providerId="LiveId" clId="{9841A55B-B738-405E-8DB2-C7D3829842B7}" dt="2022-11-21T11:39:36.237" v="1064" actId="207"/>
          <ac:spMkLst>
            <pc:docMk/>
            <pc:sldMk cId="0" sldId="256"/>
            <ac:spMk id="5" creationId="{00000000-0000-0000-0000-000000000000}"/>
          </ac:spMkLst>
        </pc:spChg>
        <pc:spChg chg="mod">
          <ac:chgData name="Татьяна Зиновьева" userId="0d52648a7a69e3b8" providerId="LiveId" clId="{9841A55B-B738-405E-8DB2-C7D3829842B7}" dt="2022-11-21T07:36:22.488" v="155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Татьяна Зиновьева" userId="0d52648a7a69e3b8" providerId="LiveId" clId="{9841A55B-B738-405E-8DB2-C7D3829842B7}" dt="2022-11-21T07:36:09.787" v="153" actId="20577"/>
          <ac:spMkLst>
            <pc:docMk/>
            <pc:sldMk cId="0" sldId="256"/>
            <ac:spMk id="7" creationId="{00000000-0000-0000-0000-000000000000}"/>
          </ac:spMkLst>
        </pc:spChg>
      </pc:sldChg>
      <pc:sldChg chg="modSp mod">
        <pc:chgData name="Татьяна Зиновьева" userId="0d52648a7a69e3b8" providerId="LiveId" clId="{9841A55B-B738-405E-8DB2-C7D3829842B7}" dt="2022-11-21T10:09:19.845" v="298" actId="207"/>
        <pc:sldMkLst>
          <pc:docMk/>
          <pc:sldMk cId="0" sldId="257"/>
        </pc:sldMkLst>
        <pc:spChg chg="mod">
          <ac:chgData name="Татьяна Зиновьева" userId="0d52648a7a69e3b8" providerId="LiveId" clId="{9841A55B-B738-405E-8DB2-C7D3829842B7}" dt="2022-11-21T10:09:19.845" v="298" actId="207"/>
          <ac:spMkLst>
            <pc:docMk/>
            <pc:sldMk cId="0" sldId="257"/>
            <ac:spMk id="5" creationId="{00000000-0000-0000-0000-000000000000}"/>
          </ac:spMkLst>
        </pc:spChg>
      </pc:sldChg>
      <pc:sldChg chg="addSp modSp mod ord">
        <pc:chgData name="Татьяна Зиновьева" userId="0d52648a7a69e3b8" providerId="LiveId" clId="{9841A55B-B738-405E-8DB2-C7D3829842B7}" dt="2022-11-21T10:27:41.159" v="317" actId="1076"/>
        <pc:sldMkLst>
          <pc:docMk/>
          <pc:sldMk cId="0" sldId="258"/>
        </pc:sldMkLst>
        <pc:spChg chg="add mod">
          <ac:chgData name="Татьяна Зиновьева" userId="0d52648a7a69e3b8" providerId="LiveId" clId="{9841A55B-B738-405E-8DB2-C7D3829842B7}" dt="2022-11-21T10:27:41.159" v="317" actId="1076"/>
          <ac:spMkLst>
            <pc:docMk/>
            <pc:sldMk cId="0" sldId="258"/>
            <ac:spMk id="6" creationId="{DC80AD78-6913-B905-377E-D2C29FF31B29}"/>
          </ac:spMkLst>
        </pc:spChg>
        <pc:spChg chg="mod">
          <ac:chgData name="Татьяна Зиновьева" userId="0d52648a7a69e3b8" providerId="LiveId" clId="{9841A55B-B738-405E-8DB2-C7D3829842B7}" dt="2022-11-21T09:53:52.574" v="243" actId="20577"/>
          <ac:spMkLst>
            <pc:docMk/>
            <pc:sldMk cId="0" sldId="258"/>
            <ac:spMk id="8" creationId="{00000000-0000-0000-0000-000000000000}"/>
          </ac:spMkLst>
        </pc:spChg>
        <pc:picChg chg="mod">
          <ac:chgData name="Татьяна Зиновьева" userId="0d52648a7a69e3b8" providerId="LiveId" clId="{9841A55B-B738-405E-8DB2-C7D3829842B7}" dt="2022-11-21T10:27:12.990" v="311" actId="1076"/>
          <ac:picMkLst>
            <pc:docMk/>
            <pc:sldMk cId="0" sldId="258"/>
            <ac:picMk id="4" creationId="{00000000-0000-0000-0000-000000000000}"/>
          </ac:picMkLst>
        </pc:picChg>
      </pc:sldChg>
      <pc:sldChg chg="addSp modSp del mod">
        <pc:chgData name="Татьяна Зиновьева" userId="0d52648a7a69e3b8" providerId="LiveId" clId="{9841A55B-B738-405E-8DB2-C7D3829842B7}" dt="2022-11-21T11:22:25.449" v="738" actId="2696"/>
        <pc:sldMkLst>
          <pc:docMk/>
          <pc:sldMk cId="0" sldId="259"/>
        </pc:sldMkLst>
        <pc:spChg chg="mod">
          <ac:chgData name="Татьяна Зиновьева" userId="0d52648a7a69e3b8" providerId="LiveId" clId="{9841A55B-B738-405E-8DB2-C7D3829842B7}" dt="2022-11-21T10:34:07.728" v="358" actId="20577"/>
          <ac:spMkLst>
            <pc:docMk/>
            <pc:sldMk cId="0" sldId="259"/>
            <ac:spMk id="6" creationId="{00000000-0000-0000-0000-000000000000}"/>
          </ac:spMkLst>
        </pc:spChg>
        <pc:spChg chg="add mod">
          <ac:chgData name="Татьяна Зиновьева" userId="0d52648a7a69e3b8" providerId="LiveId" clId="{9841A55B-B738-405E-8DB2-C7D3829842B7}" dt="2022-11-21T10:34:22.594" v="362" actId="113"/>
          <ac:spMkLst>
            <pc:docMk/>
            <pc:sldMk cId="0" sldId="259"/>
            <ac:spMk id="7" creationId="{7730CD05-AC60-075F-0DB5-34A3E126648F}"/>
          </ac:spMkLst>
        </pc:spChg>
        <pc:spChg chg="add mod">
          <ac:chgData name="Татьяна Зиновьева" userId="0d52648a7a69e3b8" providerId="LiveId" clId="{9841A55B-B738-405E-8DB2-C7D3829842B7}" dt="2022-11-21T10:34:49.884" v="367" actId="113"/>
          <ac:spMkLst>
            <pc:docMk/>
            <pc:sldMk cId="0" sldId="259"/>
            <ac:spMk id="9" creationId="{3F4A78B3-74D9-E2DE-17C8-66F49E73F424}"/>
          </ac:spMkLst>
        </pc:spChg>
        <pc:spChg chg="add mod">
          <ac:chgData name="Татьяна Зиновьева" userId="0d52648a7a69e3b8" providerId="LiveId" clId="{9841A55B-B738-405E-8DB2-C7D3829842B7}" dt="2022-11-21T10:35:18.130" v="372" actId="113"/>
          <ac:spMkLst>
            <pc:docMk/>
            <pc:sldMk cId="0" sldId="259"/>
            <ac:spMk id="11" creationId="{55A380EB-BDF2-DFC1-FC53-164D2872B47D}"/>
          </ac:spMkLst>
        </pc:spChg>
      </pc:sldChg>
      <pc:sldChg chg="del">
        <pc:chgData name="Татьяна Зиновьева" userId="0d52648a7a69e3b8" providerId="LiveId" clId="{9841A55B-B738-405E-8DB2-C7D3829842B7}" dt="2022-11-21T11:24:47.171" v="739" actId="2696"/>
        <pc:sldMkLst>
          <pc:docMk/>
          <pc:sldMk cId="0" sldId="260"/>
        </pc:sldMkLst>
      </pc:sldChg>
      <pc:sldChg chg="del">
        <pc:chgData name="Татьяна Зиновьева" userId="0d52648a7a69e3b8" providerId="LiveId" clId="{9841A55B-B738-405E-8DB2-C7D3829842B7}" dt="2022-11-21T11:24:51.720" v="740" actId="2696"/>
        <pc:sldMkLst>
          <pc:docMk/>
          <pc:sldMk cId="0" sldId="261"/>
        </pc:sldMkLst>
      </pc:sldChg>
      <pc:sldChg chg="modSp mod">
        <pc:chgData name="Татьяна Зиновьева" userId="0d52648a7a69e3b8" providerId="LiveId" clId="{9841A55B-B738-405E-8DB2-C7D3829842B7}" dt="2022-11-21T11:28:10.579" v="743" actId="108"/>
        <pc:sldMkLst>
          <pc:docMk/>
          <pc:sldMk cId="0" sldId="262"/>
        </pc:sldMkLst>
        <pc:spChg chg="mod">
          <ac:chgData name="Татьяна Зиновьева" userId="0d52648a7a69e3b8" providerId="LiveId" clId="{9841A55B-B738-405E-8DB2-C7D3829842B7}" dt="2022-11-21T11:28:10.579" v="743" actId="108"/>
          <ac:spMkLst>
            <pc:docMk/>
            <pc:sldMk cId="0" sldId="262"/>
            <ac:spMk id="5" creationId="{00000000-0000-0000-0000-000000000000}"/>
          </ac:spMkLst>
        </pc:spChg>
      </pc:sldChg>
      <pc:sldChg chg="modSp mod ord">
        <pc:chgData name="Татьяна Зиновьева" userId="0d52648a7a69e3b8" providerId="LiveId" clId="{9841A55B-B738-405E-8DB2-C7D3829842B7}" dt="2022-11-21T12:00:30.822" v="1066"/>
        <pc:sldMkLst>
          <pc:docMk/>
          <pc:sldMk cId="0" sldId="264"/>
        </pc:sldMkLst>
        <pc:spChg chg="mod">
          <ac:chgData name="Татьяна Зиновьева" userId="0d52648a7a69e3b8" providerId="LiveId" clId="{9841A55B-B738-405E-8DB2-C7D3829842B7}" dt="2022-11-21T11:28:24.479" v="744" actId="108"/>
          <ac:spMkLst>
            <pc:docMk/>
            <pc:sldMk cId="0" sldId="264"/>
            <ac:spMk id="5" creationId="{00000000-0000-0000-0000-000000000000}"/>
          </ac:spMkLst>
        </pc:spChg>
      </pc:sldChg>
      <pc:sldChg chg="modSp mod ord">
        <pc:chgData name="Татьяна Зиновьева" userId="0d52648a7a69e3b8" providerId="LiveId" clId="{9841A55B-B738-405E-8DB2-C7D3829842B7}" dt="2022-11-21T11:02:43.138" v="650" actId="14100"/>
        <pc:sldMkLst>
          <pc:docMk/>
          <pc:sldMk cId="0" sldId="265"/>
        </pc:sldMkLst>
        <pc:spChg chg="mod">
          <ac:chgData name="Татьяна Зиновьева" userId="0d52648a7a69e3b8" providerId="LiveId" clId="{9841A55B-B738-405E-8DB2-C7D3829842B7}" dt="2022-11-21T11:02:43.138" v="650" actId="14100"/>
          <ac:spMkLst>
            <pc:docMk/>
            <pc:sldMk cId="0" sldId="265"/>
            <ac:spMk id="6" creationId="{00000000-0000-0000-0000-000000000000}"/>
          </ac:spMkLst>
        </pc:spChg>
      </pc:sldChg>
      <pc:sldChg chg="modSp mod ord">
        <pc:chgData name="Татьяна Зиновьева" userId="0d52648a7a69e3b8" providerId="LiveId" clId="{9841A55B-B738-405E-8DB2-C7D3829842B7}" dt="2022-11-21T11:13:59.440" v="714" actId="1076"/>
        <pc:sldMkLst>
          <pc:docMk/>
          <pc:sldMk cId="0" sldId="266"/>
        </pc:sldMkLst>
        <pc:spChg chg="mod">
          <ac:chgData name="Татьяна Зиновьева" userId="0d52648a7a69e3b8" providerId="LiveId" clId="{9841A55B-B738-405E-8DB2-C7D3829842B7}" dt="2022-11-21T11:13:59.440" v="714" actId="1076"/>
          <ac:spMkLst>
            <pc:docMk/>
            <pc:sldMk cId="0" sldId="266"/>
            <ac:spMk id="5" creationId="{00000000-0000-0000-0000-000000000000}"/>
          </ac:spMkLst>
        </pc:spChg>
      </pc:sldChg>
      <pc:sldChg chg="modSp mod ord">
        <pc:chgData name="Татьяна Зиновьева" userId="0d52648a7a69e3b8" providerId="LiveId" clId="{9841A55B-B738-405E-8DB2-C7D3829842B7}" dt="2022-11-21T11:20:46.837" v="737" actId="108"/>
        <pc:sldMkLst>
          <pc:docMk/>
          <pc:sldMk cId="0" sldId="267"/>
        </pc:sldMkLst>
        <pc:spChg chg="mod">
          <ac:chgData name="Татьяна Зиновьева" userId="0d52648a7a69e3b8" providerId="LiveId" clId="{9841A55B-B738-405E-8DB2-C7D3829842B7}" dt="2022-11-21T11:20:46.837" v="737" actId="108"/>
          <ac:spMkLst>
            <pc:docMk/>
            <pc:sldMk cId="0" sldId="267"/>
            <ac:spMk id="5" creationId="{00000000-0000-0000-0000-000000000000}"/>
          </ac:spMkLst>
        </pc:spChg>
      </pc:sldChg>
      <pc:sldChg chg="modSp mod ord">
        <pc:chgData name="Татьяна Зиновьева" userId="0d52648a7a69e3b8" providerId="LiveId" clId="{9841A55B-B738-405E-8DB2-C7D3829842B7}" dt="2022-11-21T11:16:57.221" v="731" actId="20577"/>
        <pc:sldMkLst>
          <pc:docMk/>
          <pc:sldMk cId="0" sldId="268"/>
        </pc:sldMkLst>
        <pc:spChg chg="mod">
          <ac:chgData name="Татьяна Зиновьева" userId="0d52648a7a69e3b8" providerId="LiveId" clId="{9841A55B-B738-405E-8DB2-C7D3829842B7}" dt="2022-11-21T11:16:57.221" v="731" actId="20577"/>
          <ac:spMkLst>
            <pc:docMk/>
            <pc:sldMk cId="0" sldId="268"/>
            <ac:spMk id="5" creationId="{00000000-0000-0000-0000-000000000000}"/>
          </ac:spMkLst>
        </pc:spChg>
      </pc:sldChg>
      <pc:sldChg chg="modSp mod ord">
        <pc:chgData name="Татьяна Зиновьева" userId="0d52648a7a69e3b8" providerId="LiveId" clId="{9841A55B-B738-405E-8DB2-C7D3829842B7}" dt="2022-11-21T11:17:36.779" v="734" actId="108"/>
        <pc:sldMkLst>
          <pc:docMk/>
          <pc:sldMk cId="0" sldId="269"/>
        </pc:sldMkLst>
        <pc:spChg chg="mod">
          <ac:chgData name="Татьяна Зиновьева" userId="0d52648a7a69e3b8" providerId="LiveId" clId="{9841A55B-B738-405E-8DB2-C7D3829842B7}" dt="2022-11-21T11:17:36.779" v="734" actId="108"/>
          <ac:spMkLst>
            <pc:docMk/>
            <pc:sldMk cId="0" sldId="269"/>
            <ac:spMk id="5" creationId="{00000000-0000-0000-0000-000000000000}"/>
          </ac:spMkLst>
        </pc:spChg>
      </pc:sldChg>
      <pc:sldChg chg="modSp mod">
        <pc:chgData name="Татьяна Зиновьева" userId="0d52648a7a69e3b8" providerId="LiveId" clId="{9841A55B-B738-405E-8DB2-C7D3829842B7}" dt="2022-11-21T11:38:17.673" v="1063" actId="207"/>
        <pc:sldMkLst>
          <pc:docMk/>
          <pc:sldMk cId="0" sldId="270"/>
        </pc:sldMkLst>
        <pc:spChg chg="mod">
          <ac:chgData name="Татьяна Зиновьева" userId="0d52648a7a69e3b8" providerId="LiveId" clId="{9841A55B-B738-405E-8DB2-C7D3829842B7}" dt="2022-11-21T11:38:17.673" v="1063" actId="207"/>
          <ac:spMkLst>
            <pc:docMk/>
            <pc:sldMk cId="0" sldId="270"/>
            <ac:spMk id="5" creationId="{00000000-0000-0000-0000-000000000000}"/>
          </ac:spMkLst>
        </pc:spChg>
      </pc:sldChg>
      <pc:sldChg chg="modSp mod">
        <pc:chgData name="Татьяна Зиновьева" userId="0d52648a7a69e3b8" providerId="LiveId" clId="{9841A55B-B738-405E-8DB2-C7D3829842B7}" dt="2022-11-21T11:38:03.111" v="1062" actId="108"/>
        <pc:sldMkLst>
          <pc:docMk/>
          <pc:sldMk cId="0" sldId="273"/>
        </pc:sldMkLst>
        <pc:spChg chg="mod">
          <ac:chgData name="Татьяна Зиновьева" userId="0d52648a7a69e3b8" providerId="LiveId" clId="{9841A55B-B738-405E-8DB2-C7D3829842B7}" dt="2022-11-21T11:38:03.111" v="1062" actId="108"/>
          <ac:spMkLst>
            <pc:docMk/>
            <pc:sldMk cId="0" sldId="273"/>
            <ac:spMk id="5" creationId="{00000000-0000-0000-0000-000000000000}"/>
          </ac:spMkLst>
        </pc:spChg>
      </pc:sldChg>
      <pc:sldChg chg="modSp mod">
        <pc:chgData name="Татьяна Зиновьева" userId="0d52648a7a69e3b8" providerId="LiveId" clId="{9841A55B-B738-405E-8DB2-C7D3829842B7}" dt="2022-11-21T11:27:54.165" v="742" actId="108"/>
        <pc:sldMkLst>
          <pc:docMk/>
          <pc:sldMk cId="0" sldId="275"/>
        </pc:sldMkLst>
        <pc:spChg chg="mod">
          <ac:chgData name="Татьяна Зиновьева" userId="0d52648a7a69e3b8" providerId="LiveId" clId="{9841A55B-B738-405E-8DB2-C7D3829842B7}" dt="2022-11-21T11:27:54.165" v="742" actId="108"/>
          <ac:spMkLst>
            <pc:docMk/>
            <pc:sldMk cId="0" sldId="275"/>
            <ac:spMk id="5" creationId="{00000000-0000-0000-0000-000000000000}"/>
          </ac:spMkLst>
        </pc:spChg>
      </pc:sldChg>
      <pc:sldChg chg="addSp modSp add mod">
        <pc:chgData name="Татьяна Зиновьева" userId="0d52648a7a69e3b8" providerId="LiveId" clId="{9841A55B-B738-405E-8DB2-C7D3829842B7}" dt="2022-11-21T11:06:13.303" v="669" actId="20577"/>
        <pc:sldMkLst>
          <pc:docMk/>
          <pc:sldMk cId="2078627731" sldId="276"/>
        </pc:sldMkLst>
        <pc:spChg chg="mod">
          <ac:chgData name="Татьяна Зиновьева" userId="0d52648a7a69e3b8" providerId="LiveId" clId="{9841A55B-B738-405E-8DB2-C7D3829842B7}" dt="2022-11-21T11:06:13.303" v="669" actId="20577"/>
          <ac:spMkLst>
            <pc:docMk/>
            <pc:sldMk cId="2078627731" sldId="276"/>
            <ac:spMk id="6" creationId="{DC80AD78-6913-B905-377E-D2C29FF31B29}"/>
          </ac:spMkLst>
        </pc:spChg>
        <pc:spChg chg="add mod">
          <ac:chgData name="Татьяна Зиновьева" userId="0d52648a7a69e3b8" providerId="LiveId" clId="{9841A55B-B738-405E-8DB2-C7D3829842B7}" dt="2022-11-21T10:46:04.434" v="418" actId="403"/>
          <ac:spMkLst>
            <pc:docMk/>
            <pc:sldMk cId="2078627731" sldId="276"/>
            <ac:spMk id="7" creationId="{AEB3C651-FF71-C800-424F-19475633A884}"/>
          </ac:spMkLst>
        </pc:spChg>
        <pc:spChg chg="add mod">
          <ac:chgData name="Татьяна Зиновьева" userId="0d52648a7a69e3b8" providerId="LiveId" clId="{9841A55B-B738-405E-8DB2-C7D3829842B7}" dt="2022-11-21T10:56:51.211" v="642" actId="20577"/>
          <ac:spMkLst>
            <pc:docMk/>
            <pc:sldMk cId="2078627731" sldId="276"/>
            <ac:spMk id="10" creationId="{334540FA-308A-5D6C-5E1A-15AFF26CAC12}"/>
          </ac:spMkLst>
        </pc:spChg>
      </pc:sldChg>
      <pc:sldChg chg="addSp delSp modSp add mod ord">
        <pc:chgData name="Татьяна Зиновьева" userId="0d52648a7a69e3b8" providerId="LiveId" clId="{9841A55B-B738-405E-8DB2-C7D3829842B7}" dt="2022-11-21T12:07:52.563" v="1123" actId="20577"/>
        <pc:sldMkLst>
          <pc:docMk/>
          <pc:sldMk cId="1602259069" sldId="277"/>
        </pc:sldMkLst>
        <pc:spChg chg="del mod">
          <ac:chgData name="Татьяна Зиновьева" userId="0d52648a7a69e3b8" providerId="LiveId" clId="{9841A55B-B738-405E-8DB2-C7D3829842B7}" dt="2022-11-21T11:29:32.516" v="748"/>
          <ac:spMkLst>
            <pc:docMk/>
            <pc:sldMk cId="1602259069" sldId="277"/>
            <ac:spMk id="5" creationId="{00000000-0000-0000-0000-000000000000}"/>
          </ac:spMkLst>
        </pc:spChg>
        <pc:spChg chg="add mod">
          <ac:chgData name="Татьяна Зиновьева" userId="0d52648a7a69e3b8" providerId="LiveId" clId="{9841A55B-B738-405E-8DB2-C7D3829842B7}" dt="2022-11-21T12:07:52.563" v="1123" actId="20577"/>
          <ac:spMkLst>
            <pc:docMk/>
            <pc:sldMk cId="1602259069" sldId="277"/>
            <ac:spMk id="6" creationId="{F5190C54-83BC-0742-C9EA-DA9940B5E30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BFF4-3BFE-4B82-85EC-719CAAC859AB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AB01-E242-4B48-9639-D8AE6F3AB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BFF4-3BFE-4B82-85EC-719CAAC859AB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AB01-E242-4B48-9639-D8AE6F3AB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BFF4-3BFE-4B82-85EC-719CAAC859AB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AB01-E242-4B48-9639-D8AE6F3AB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BFF4-3BFE-4B82-85EC-719CAAC859AB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AB01-E242-4B48-9639-D8AE6F3AB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BFF4-3BFE-4B82-85EC-719CAAC859AB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AB01-E242-4B48-9639-D8AE6F3AB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BFF4-3BFE-4B82-85EC-719CAAC859AB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AB01-E242-4B48-9639-D8AE6F3AB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BFF4-3BFE-4B82-85EC-719CAAC859AB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AB01-E242-4B48-9639-D8AE6F3AB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BFF4-3BFE-4B82-85EC-719CAAC859AB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AB01-E242-4B48-9639-D8AE6F3AB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BFF4-3BFE-4B82-85EC-719CAAC859AB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AB01-E242-4B48-9639-D8AE6F3AB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BFF4-3BFE-4B82-85EC-719CAAC859AB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AB01-E242-4B48-9639-D8AE6F3AB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BFF4-3BFE-4B82-85EC-719CAAC859AB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AB01-E242-4B48-9639-D8AE6F3AB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2BFF4-3BFE-4B82-85EC-719CAAC859AB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EAB01-E242-4B48-9639-D8AE6F3AB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avatars.mds.yandex.net/get-pdb/1487061/c9e559bf-c40e-4b9a-8964-de9483dcc51c/s120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00100" y="1285860"/>
            <a:ext cx="7929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амообразование</a:t>
            </a:r>
            <a:endParaRPr lang="ru-RU" sz="44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16737" y="3799715"/>
            <a:ext cx="36433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старший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воспитатель МБДОУ  Ермаковский детский сад №1 комбинированного вида «Ромашка»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Зиновьева Е.Н.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1736" y="6000768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2022 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avatars.mds.yandex.net/get-pdb/1487061/c9e559bf-c40e-4b9a-8964-de9483dcc51c/s120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28662" y="1000108"/>
            <a:ext cx="735811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самообразования педагога</a:t>
            </a: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-------------- учебный год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Ф. И. О. педагога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Тема самообразования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1" y="3571876"/>
          <a:ext cx="8643997" cy="1588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3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873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73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873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9474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9438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Проблема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Этапы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latin typeface="Times New Roman" pitchFamily="18" charset="0"/>
                          <a:cs typeface="Times New Roman" pitchFamily="18" charset="0"/>
                        </a:rPr>
                        <a:t>Содержание работы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43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avatars.mds.yandex.net/get-pdb/1487061/c9e559bf-c40e-4b9a-8964-de9483dcc51c/s120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28794" y="928670"/>
            <a:ext cx="67866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Примерный план работы над темой</a:t>
            </a:r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2357430"/>
          <a:ext cx="8072496" cy="2760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1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81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81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181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Этапы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Содержание работы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Форма представления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716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avatars.mds.yandex.net/get-pdb/1487061/c9e559bf-c40e-4b9a-8964-de9483dcc51c/s120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00100" y="1071546"/>
            <a:ext cx="671517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Этапы работы по самообразованию: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1 этап – организационно-ознакомительный.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2 этап – основной.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3 этап – заключительный.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avatars.mds.yandex.net/get-pdb/1487061/c9e559bf-c40e-4b9a-8964-de9483dcc51c/s120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5190C54-83BC-0742-C9EA-DA9940B5E30B}"/>
              </a:ext>
            </a:extLst>
          </p:cNvPr>
          <p:cNvSpPr txBox="1"/>
          <p:nvPr/>
        </p:nvSpPr>
        <p:spPr>
          <a:xfrm>
            <a:off x="1619672" y="925866"/>
            <a:ext cx="72008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Результаты самообразования: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Консультации педагогов по теме самообразования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Проведение открытого просмотра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Выступление по итогам работы и обмену опытом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Составление картотеки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Творческий отчет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Публикация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Составление игр и пособий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Составление рекомендаций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Выработка методических рекомендаций по применению новой информационной технологии;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Проведение семинаров, конференций, обобщение опыта по исследуемой проблеме;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259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avatars.mds.yandex.net/get-pdb/1487061/c9e559bf-c40e-4b9a-8964-de9483dcc51c/s120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2910" y="285728"/>
            <a:ext cx="828680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 </a:t>
            </a:r>
            <a:r>
              <a:rPr lang="ru-RU" sz="36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Структура папки по самообразованию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Титульный лист, на котором педагог указывает своё имя, стаж работы, квалификационную категорию, тему самообразования и учебный год.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Обоснование актуальности темы.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Цели и задачи исследования.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Перечень запланированных форм работы с детьми, родителями и коллегами.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Список печатных и электронных источников по теме.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Описание примеров практической деятельности (конспекты занятий, сценарии мероприятий, фотоотчёты).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avatars.mds.yandex.net/get-pdb/1487061/c9e559bf-c40e-4b9a-8964-de9483dcc51c/s120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43042" y="2285992"/>
            <a:ext cx="7072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avatars.mds.yandex.net/get-pdb/1487061/c9e559bf-c40e-4b9a-8964-de9483dcc51c/s120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28728" y="714356"/>
            <a:ext cx="71438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Самообразование 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это целенаправленная работа по расширению и углублению своих теоретических знаний, совершенствование имеющихся и приобретение новых профессиональных навыков и умений в свете современных требований педагогической и психологической наук.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avatars.mds.yandex.net/get-pdb/1487061/c9e559bf-c40e-4b9a-8964-de9483dcc51c/s120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4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42910" y="500042"/>
            <a:ext cx="821537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40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C80AD78-6913-B905-377E-D2C29FF31B29}"/>
              </a:ext>
            </a:extLst>
          </p:cNvPr>
          <p:cNvSpPr txBox="1"/>
          <p:nvPr/>
        </p:nvSpPr>
        <p:spPr>
          <a:xfrm>
            <a:off x="375188" y="432916"/>
            <a:ext cx="8390736" cy="6335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Ознакомление с новыми нормативными документами по вопросам дошкольного воспитания; </a:t>
            </a:r>
          </a:p>
          <a:p>
            <a:pPr marL="342900" lvl="0" indent="-342900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Изучение учебной и научно-методической литературы; </a:t>
            </a:r>
          </a:p>
          <a:p>
            <a:pPr marL="342900" lvl="0" indent="-342900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Ознакомление с новыми достижениями педагогики, детской психологии, анатомии, физиологии; </a:t>
            </a:r>
          </a:p>
          <a:p>
            <a:pPr marL="342900" lvl="0" indent="-342900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Изучение новых программ и педагогических технологий; </a:t>
            </a:r>
          </a:p>
          <a:p>
            <a:pPr marL="342900" lvl="0" indent="-342900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Ознакомление с передовой практикой дошкольных учреждений; </a:t>
            </a:r>
          </a:p>
          <a:p>
            <a:pPr marL="342900" lvl="0" indent="-342900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Повышение общекультурного уровня.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avatars.mds.yandex.net/get-pdb/1487061/c9e559bf-c40e-4b9a-8964-de9483dcc51c/s120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4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42910" y="500042"/>
            <a:ext cx="821537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40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C80AD78-6913-B905-377E-D2C29FF31B29}"/>
              </a:ext>
            </a:extLst>
          </p:cNvPr>
          <p:cNvSpPr txBox="1"/>
          <p:nvPr/>
        </p:nvSpPr>
        <p:spPr>
          <a:xfrm>
            <a:off x="2699792" y="311060"/>
            <a:ext cx="60144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Выбор направления для самообразования</a:t>
            </a:r>
            <a:endParaRPr lang="ru-RU" sz="40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EB3C651-FF71-C800-424F-19475633A884}"/>
              </a:ext>
            </a:extLst>
          </p:cNvPr>
          <p:cNvSpPr txBox="1"/>
          <p:nvPr/>
        </p:nvSpPr>
        <p:spPr>
          <a:xfrm>
            <a:off x="1025064" y="1757448"/>
            <a:ext cx="7689200" cy="148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"/>
              <a:tabLst>
                <a:tab pos="2286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Выделите из многообразия проблем вытекающих из результатов  диагностического обследования, наблюдений за детьми, анализа работы и др. ту, которая является для вас главной и решение которой могло бы дать  устойчивые положительные результаты.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34540FA-308A-5D6C-5E1A-15AFF26CAC12}"/>
              </a:ext>
            </a:extLst>
          </p:cNvPr>
          <p:cNvSpPr txBox="1"/>
          <p:nvPr/>
        </p:nvSpPr>
        <p:spPr>
          <a:xfrm>
            <a:off x="1025064" y="3767937"/>
            <a:ext cx="76892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750"/>
              </a:spcAft>
              <a:buFont typeface="Times New Roman" panose="02020603050405020304" pitchFamily="18" charset="0"/>
              <a:buChar char="♦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потребность педагогов в развитии возможно с помощью анкет: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Потребности педагогов в развитии»</a:t>
            </a:r>
          </a:p>
          <a:p>
            <a:pPr>
              <a:spcAft>
                <a:spcPts val="750"/>
              </a:spcAft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«Изучение затруднений в работе начинающего педагога»</a:t>
            </a:r>
          </a:p>
          <a:p>
            <a:pPr>
              <a:spcAft>
                <a:spcPts val="750"/>
              </a:spcAft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«Выявление профессиональных дефицитов педагога»</a:t>
            </a:r>
          </a:p>
          <a:p>
            <a:pPr>
              <a:spcAft>
                <a:spcPts val="750"/>
              </a:spcAft>
            </a:pP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27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avatars.mds.yandex.net/get-pdb/1487061/c9e559bf-c40e-4b9a-8964-de9483dcc51c/s120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14480" y="785794"/>
            <a:ext cx="678661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Определение актуальности и новизны исследования проблемы: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Почему данную проблему нужно изучать сегодня, насколько она важна и значима для практики обучения и воспитания дошкольников?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avatars.mds.yandex.net/get-pdb/1487061/c9e559bf-c40e-4b9a-8964-de9483dcc51c/s120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85753" y="214290"/>
            <a:ext cx="85010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Как правильно сформулировать тему:</a:t>
            </a: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1000108"/>
          <a:ext cx="8429685" cy="5278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098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098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Изучаемый процесс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Предмет исследования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Условия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63829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Изучение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Исследование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Развитие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Формирование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Становление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Воспитание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Разработка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Организация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Влияние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Познавательные способности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Познавательная активность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Умения что-то делать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Личностные качества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Любознательность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Самостоятельность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Наблюдательность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В игровой деятельности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В процессе изучения чего-либо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В процессе знакомства с чем-либо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На экскурсиях в природу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На музыкальных занятиях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И т. п.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avatars.mds.yandex.net/get-pdb/1487061/c9e559bf-c40e-4b9a-8964-de9483dcc51c/s120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7016" y="1239622"/>
            <a:ext cx="885698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Схема формулировки тем:</a:t>
            </a:r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ЧТО – ТО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 условие развития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ЧЕГО – ЛИБО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ЧТО – ТО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 средство формирования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ЧЕГО – ЛИБО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Использование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ЧЕГО – ЛИБО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как средство (условие)  развития (формирования, воспитания, становления и т.п.) 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ЧЕГО –ТО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avatars.mds.yandex.net/get-pdb/1487061/c9e559bf-c40e-4b9a-8964-de9483dcc51c/s120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57290" y="1285860"/>
            <a:ext cx="73581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Формулирование цели </a:t>
            </a:r>
          </a:p>
          <a:p>
            <a:pPr lvl="0"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это то, что необходимо получить или показать  в результате работы, это представление об общем результате работы.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avatars.mds.yandex.net/get-pdb/1487061/c9e559bf-c40e-4b9a-8964-de9483dcc51c/s120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85786" y="0"/>
            <a:ext cx="80010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Схема формулирования задач: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857232"/>
          <a:ext cx="7929618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8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648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2875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Содержание деятельности исследования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Частичный предмет деятельности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71863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Изучить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Исследовать</a:t>
                      </a:r>
                      <a:b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Проанализировать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Рассмотреть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Обосновать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Объяснить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Разработать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Доказать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Апробировать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И т. 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Условия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Факторы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Подходы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Роль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Значение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Место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Средства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Возможности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Целесообразность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Приемы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Технологии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Рекомендации</a:t>
                      </a:r>
                    </a:p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И т. п.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525</Words>
  <Application>Microsoft Office PowerPoint</Application>
  <PresentationFormat>Экран (4:3)</PresentationFormat>
  <Paragraphs>122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Diakov</dc:creator>
  <cp:lastModifiedBy>Windows User</cp:lastModifiedBy>
  <cp:revision>23</cp:revision>
  <dcterms:created xsi:type="dcterms:W3CDTF">2019-03-30T13:42:56Z</dcterms:created>
  <dcterms:modified xsi:type="dcterms:W3CDTF">2022-11-22T05:47:51Z</dcterms:modified>
</cp:coreProperties>
</file>