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92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14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54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39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42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56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97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79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14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7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71EE-7CF4-4320-9F15-F6734C2FA9DB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DBB8-04F1-4AAD-80AE-D60D31DF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22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19" y="142852"/>
            <a:ext cx="1165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203"/>
            <a:ext cx="12192000" cy="6858000"/>
          </a:xfrm>
          <a:prstGeom prst="rect">
            <a:avLst/>
          </a:prstGeom>
        </p:spPr>
      </p:pic>
      <p:pic>
        <p:nvPicPr>
          <p:cNvPr id="1029" name="Рисунок 1" descr="Описание: D:\Диск D\Мама\детский сад фото\с телефона\20170406_150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825" y="2140621"/>
            <a:ext cx="5060175" cy="320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03368" y="142852"/>
            <a:ext cx="839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Ермаковский детский сад №1 комбинированного вида №1 «Ромашка»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8286" y="2537826"/>
            <a:ext cx="646009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краткосрочный, информационно-практико-ориентированный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848" y="932035"/>
            <a:ext cx="8413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«Здорово быть здоровым»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82829" y="4653346"/>
            <a:ext cx="460917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</a:t>
            </a:r>
            <a:r>
              <a:rPr lang="ru-RU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Вагина Е.А.- воспитатель</a:t>
            </a:r>
          </a:p>
          <a:p>
            <a:pPr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Зиновьева Е.Н.- воспитатель</a:t>
            </a:r>
          </a:p>
          <a:p>
            <a:pPr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Дети и родители 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8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3886" y="365125"/>
            <a:ext cx="10276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460"/>
            <a:ext cx="12192000" cy="686346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56755"/>
            <a:ext cx="3402303" cy="254884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54786" y="2811689"/>
            <a:ext cx="2476500" cy="419100"/>
          </a:xfrm>
          <a:prstGeom prst="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«День Здоровья»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671" y="131035"/>
            <a:ext cx="3423479" cy="205828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648974" y="2392589"/>
            <a:ext cx="2476500" cy="419100"/>
          </a:xfrm>
          <a:prstGeom prst="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«Дыхательная гимнастика»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528" y="298558"/>
            <a:ext cx="3503363" cy="26275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136094" y="3084785"/>
            <a:ext cx="2476500" cy="419100"/>
          </a:xfrm>
          <a:prstGeom prst="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«Водные процедуры»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r="34425" b="15257"/>
          <a:stretch/>
        </p:blipFill>
        <p:spPr>
          <a:xfrm>
            <a:off x="391885" y="3426357"/>
            <a:ext cx="3350121" cy="27071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8695" y="6214769"/>
            <a:ext cx="2476500" cy="561975"/>
          </a:xfrm>
          <a:prstGeom prst="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«Прогулка на свежем воздухе»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C:\Users\Док\Desktop\фото к презентацииа\DSCN166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253"/>
          <a:stretch/>
        </p:blipFill>
        <p:spPr bwMode="auto">
          <a:xfrm>
            <a:off x="4452620" y="3100303"/>
            <a:ext cx="4104068" cy="26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100921" y="6102154"/>
            <a:ext cx="2476500" cy="361950"/>
          </a:xfrm>
          <a:prstGeom prst="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«Занятие спортом»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9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460"/>
          </a:xfrm>
        </p:spPr>
      </p:pic>
      <p:sp>
        <p:nvSpPr>
          <p:cNvPr id="5" name="Прямоугольник 4"/>
          <p:cNvSpPr/>
          <p:nvPr/>
        </p:nvSpPr>
        <p:spPr>
          <a:xfrm>
            <a:off x="1153886" y="365125"/>
            <a:ext cx="10276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6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460"/>
            <a:ext cx="12192000" cy="686346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765502" y="518531"/>
            <a:ext cx="8229600" cy="332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- это первая и важнейшая потребность ребенка, определяющая способность его к труду и обеспечивающая гармоническое развитие личности. Оно является важнейшей предпосылкой к познанию окружающего мира, к самоутверждению и счастью человека.</a:t>
            </a:r>
          </a:p>
          <a:p>
            <a:pPr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6" name="Picture 4" descr="C:\Users\Док\Desktop\фото к презентацииа\DSCN1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249" y="2868309"/>
            <a:ext cx="3312368" cy="248427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</p:pic>
      <p:pic>
        <p:nvPicPr>
          <p:cNvPr id="7" name="Picture 2" descr="C:\Users\Док\Desktop\фото к презентацииа\DSCN16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5094" y="3291985"/>
            <a:ext cx="3807667" cy="285607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Док\Desktop\фото к презентацииа\DSCN14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7131" y="3016714"/>
            <a:ext cx="3210498" cy="273630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10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63460"/>
          </a:xfrm>
        </p:spPr>
      </p:pic>
      <p:sp>
        <p:nvSpPr>
          <p:cNvPr id="3" name="Прямоугольник 2"/>
          <p:cNvSpPr/>
          <p:nvPr/>
        </p:nvSpPr>
        <p:spPr>
          <a:xfrm>
            <a:off x="620485" y="2199023"/>
            <a:ext cx="11059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соответствии с Федеральным законом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"Об образовании в Российской Федерации" здоровье дошкольников отнесено к приоритетным направлениям государственной политики в области образования.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50028" y="274638"/>
            <a:ext cx="80554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20485" y="2612135"/>
            <a:ext cx="1128848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485" y="3628302"/>
            <a:ext cx="112884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 здорового  образа  жизни  является  актуальной  проблемой в современном обществе.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 возраст  –  это  фундамент  физического  и  психического здоровья.  Ведь  именно  до  семи  лет  идет  интенсивное  развитие  органов  и становление  функциональных  систем  организма,  закладываются  основные черты  личности,  формируется  характер.  То,  что  упущено  в  детстве,  трудно наверстать.  Поэтому,  приоритетным  направлением  в  дошкольном воспитании  является  сохранение  здоровья  детей,  формирование  у  них навыков здорового образа жизни.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3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460"/>
          </a:xfrm>
        </p:spPr>
      </p:pic>
      <p:sp>
        <p:nvSpPr>
          <p:cNvPr id="3" name="Прямоугольник 2"/>
          <p:cNvSpPr/>
          <p:nvPr/>
        </p:nvSpPr>
        <p:spPr>
          <a:xfrm>
            <a:off x="1226635" y="704957"/>
            <a:ext cx="102925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Реальная ситуация:</a:t>
            </a:r>
          </a:p>
          <a:p>
            <a:pPr algn="just"/>
            <a:endParaRPr lang="ru-RU" sz="36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Helvetica Neue"/>
              </a:rPr>
              <a:t>	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П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осле наблюдений за детьми выявили: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 что дети плохо едят  овощи и фрукты, продукты молочной продукции.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проблемы связанные с культурно-гигиенические навыками.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слабый  интерес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детей к физическим упражнениям и спорту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;</a:t>
            </a:r>
          </a:p>
          <a:p>
            <a:pPr algn="just"/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	</a:t>
            </a:r>
          </a:p>
          <a:p>
            <a:pPr algn="just"/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	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Почему мы отдали приоритет именно здоровому образу жизни детей? Ответ прост. Именно эта тема является наиболее животрепещущей для большинства  родителей. А следовательно не может не вызвать ответный интерес.</a:t>
            </a:r>
            <a:endParaRPr lang="ru-RU" sz="20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7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51" y="-5460"/>
            <a:ext cx="12192000" cy="6863460"/>
          </a:xfrm>
        </p:spPr>
      </p:pic>
      <p:sp>
        <p:nvSpPr>
          <p:cNvPr id="3" name="Прямоугольник 2"/>
          <p:cNvSpPr/>
          <p:nvPr/>
        </p:nvSpPr>
        <p:spPr>
          <a:xfrm>
            <a:off x="1940311" y="490359"/>
            <a:ext cx="9783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                      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</a:p>
          <a:p>
            <a:endParaRPr lang="ru-RU" sz="36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0" dirty="0" smtClean="0">
                <a:solidFill>
                  <a:srgbClr val="00B050"/>
                </a:solidFill>
                <a:effectLst/>
                <a:latin typeface="Times New Roman, serif"/>
              </a:rPr>
              <a:t>Поиск участниками образовательного процесса эффективных путей укрепления здоровья ребёнка и приобщения воспитанников и их родителей к здоровому образу жизни.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0310" y="2923917"/>
            <a:ext cx="102516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</a:t>
            </a:r>
            <a:r>
              <a:rPr lang="ru-RU" sz="4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Цель: </a:t>
            </a:r>
          </a:p>
          <a:p>
            <a:r>
              <a:rPr lang="ru-RU" sz="2400" b="1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Довести до сознания детей и родителей важность здорового образа жизни, сохранение и укрепление психического и физического здоровья детей за счет качественного улучшения работы по укреплению здоровья воспитанников.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7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460"/>
          </a:xfrm>
        </p:spPr>
      </p:pic>
      <p:sp>
        <p:nvSpPr>
          <p:cNvPr id="5" name="Прямоугольник 4"/>
          <p:cNvSpPr/>
          <p:nvPr/>
        </p:nvSpPr>
        <p:spPr>
          <a:xfrm>
            <a:off x="959005" y="751344"/>
            <a:ext cx="103947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Задачи:</a:t>
            </a:r>
          </a:p>
          <a:p>
            <a:pPr algn="just"/>
            <a:endParaRPr lang="ru-RU" sz="40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i="0" dirty="0" smtClean="0">
                <a:solidFill>
                  <a:srgbClr val="00B050"/>
                </a:solidFill>
                <a:effectLst/>
                <a:latin typeface="Times New Roman, serif"/>
              </a:rPr>
              <a:t>1. обеспечение условий для сохранения, укрепления здоровья детей, совершенствовать их физическое развитие, повышать защитные свойства организма, улучшать физическую и умственную работоспособность;</a:t>
            </a:r>
            <a:endParaRPr lang="ru-RU" sz="2000" b="1" i="0" dirty="0" smtClean="0">
              <a:solidFill>
                <a:srgbClr val="00B050"/>
              </a:solidFill>
              <a:effectLst/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ru-RU" sz="2000" b="1" i="0" dirty="0" smtClean="0">
                <a:solidFill>
                  <a:srgbClr val="00B050"/>
                </a:solidFill>
                <a:effectLst/>
                <a:latin typeface="Open Sans"/>
              </a:rPr>
              <a:t>2.  </a:t>
            </a:r>
            <a:r>
              <a:rPr lang="ru-RU" sz="2000" b="1" i="0" dirty="0" smtClean="0">
                <a:solidFill>
                  <a:srgbClr val="00B050"/>
                </a:solidFill>
                <a:effectLst/>
                <a:latin typeface="Times New Roman, serif"/>
              </a:rPr>
              <a:t> формирование потребности воспитанников и родителей в здоровом образе жизни через вовлечение их в физкультурно-оздоровительный процесс;</a:t>
            </a:r>
            <a:endParaRPr lang="ru-RU" sz="2000" b="1" i="0" dirty="0" smtClean="0">
              <a:solidFill>
                <a:srgbClr val="00B050"/>
              </a:solidFill>
              <a:effectLst/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  <a:latin typeface="Times New Roman, serif"/>
              </a:rPr>
              <a:t>3. п</a:t>
            </a:r>
            <a:r>
              <a:rPr lang="ru-RU" sz="2000" b="1" i="0" dirty="0" smtClean="0">
                <a:solidFill>
                  <a:srgbClr val="00B050"/>
                </a:solidFill>
                <a:effectLst/>
                <a:latin typeface="Times New Roman, serif"/>
              </a:rPr>
              <a:t>ривитие культурно-гигиенических навыков.</a:t>
            </a:r>
            <a:endParaRPr lang="ru-RU" sz="2000" b="1" i="0" dirty="0" smtClean="0">
              <a:solidFill>
                <a:srgbClr val="00B050"/>
              </a:solidFill>
              <a:effectLst/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ru-RU" sz="2000" b="1" i="0" dirty="0" smtClean="0">
                <a:solidFill>
                  <a:srgbClr val="00B050"/>
                </a:solidFill>
                <a:effectLst/>
                <a:latin typeface="Times New Roman, serif"/>
              </a:rPr>
              <a:t>4. Повышать педагогическую и </a:t>
            </a:r>
            <a:r>
              <a:rPr lang="ru-RU" sz="2000" b="1" i="0" dirty="0" err="1" smtClean="0">
                <a:solidFill>
                  <a:srgbClr val="00B050"/>
                </a:solidFill>
                <a:effectLst/>
                <a:latin typeface="Times New Roman, serif"/>
              </a:rPr>
              <a:t>валеологическую</a:t>
            </a:r>
            <a:r>
              <a:rPr lang="ru-RU" sz="2000" b="1" i="0" dirty="0" smtClean="0">
                <a:solidFill>
                  <a:srgbClr val="00B050"/>
                </a:solidFill>
                <a:effectLst/>
                <a:latin typeface="Times New Roman, serif"/>
              </a:rPr>
              <a:t> компетентность родителей в воспитании здорового ребенка.</a:t>
            </a:r>
            <a:endParaRPr lang="ru-RU" sz="2000" b="1" i="0" dirty="0">
              <a:solidFill>
                <a:srgbClr val="00B05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9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460"/>
            <a:ext cx="12192000" cy="6863460"/>
          </a:xfrm>
        </p:spPr>
      </p:pic>
      <p:sp>
        <p:nvSpPr>
          <p:cNvPr id="5" name="Прямоугольник 4"/>
          <p:cNvSpPr/>
          <p:nvPr/>
        </p:nvSpPr>
        <p:spPr>
          <a:xfrm>
            <a:off x="959005" y="751344"/>
            <a:ext cx="10394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2000" b="1" i="0" dirty="0">
              <a:solidFill>
                <a:srgbClr val="00B050"/>
              </a:solidFill>
              <a:effectLst/>
              <a:latin typeface="Open Sans"/>
            </a:endParaRPr>
          </a:p>
        </p:txBody>
      </p:sp>
      <p:sp>
        <p:nvSpPr>
          <p:cNvPr id="10" name="Пятиугольник 4"/>
          <p:cNvSpPr/>
          <p:nvPr/>
        </p:nvSpPr>
        <p:spPr>
          <a:xfrm>
            <a:off x="3923189" y="1543575"/>
            <a:ext cx="5321747" cy="60374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236" tIns="64770" rIns="120904" bIns="6477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4"/>
          <p:cNvSpPr/>
          <p:nvPr/>
        </p:nvSpPr>
        <p:spPr>
          <a:xfrm>
            <a:off x="3923189" y="3673055"/>
            <a:ext cx="5321747" cy="60374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236" tIns="64770" rIns="120904" bIns="6477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06486" y="274638"/>
            <a:ext cx="7957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ru-RU" sz="14400" b="1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еализация проекта</a:t>
            </a:r>
            <a:b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62475" y="858906"/>
            <a:ext cx="6096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193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Пополнение предметно-развивающей среды.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 дидактических и подвижных игр.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Подбор сюжетных картинок и иллюстраций.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7248" y="2295367"/>
            <a:ext cx="3335941" cy="3795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с детьми бесед о здоровом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образе жизни: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«Наше сердце – с кулачок»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«В гостях у зубной феи»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«Витамины на грядке и в саду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Рассматривание картин, плакатов,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иллюстраций: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 спорте», «Распорядок дня» и др.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3.Дидактические игры: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«Азбука телодвижений»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«Виды спорта»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«Зеркало»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«Съедобное - несъедобное»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«А если бы…»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«Выполни движения»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23189" y="2358833"/>
            <a:ext cx="3733800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Сюжетно-ролевые игры: 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«Больница»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«Аптека»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«Магазин овощей и фруктов»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Подвижные игры: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«Мы – веселые ребята»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«Ручеек»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снежком»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ленточками»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«Забрось в цель»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«Передай палочку»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Чтение художественной литературы детям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(заучивание стихов, загадывание загадок по теме):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И. Баранова «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Заболейка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здоровейка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С. Маршак «Усатый, полосатый»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К. Чуковский «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С. Черный «На коньках»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66968" y="2400599"/>
            <a:ext cx="3525328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Рисование: 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«Виды спорта» 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«Витамины на грядках»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Аппликации: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«Наши любимые фрукты»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«Витамины зимой»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Оздоровительные пробежки по территории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детского сада на прогулке.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Дыхательная гимнастика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74131" y="4439619"/>
            <a:ext cx="245245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Пальчиковая гимнастика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Гимнастика для глаз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Бодрящая гимнастика после сна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52020" y="894143"/>
            <a:ext cx="438583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Завершающий этап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Развлечение «Быть здоровым здорово!»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Круглый стол для детей, родителей, педагогов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здоровью скажем: Да!»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7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460"/>
          </a:xfrm>
        </p:spPr>
      </p:pic>
      <p:sp>
        <p:nvSpPr>
          <p:cNvPr id="3" name="Прямоугольник 2"/>
          <p:cNvSpPr/>
          <p:nvPr/>
        </p:nvSpPr>
        <p:spPr>
          <a:xfrm>
            <a:off x="501805" y="693395"/>
            <a:ext cx="1144115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Результат проекта: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Times New Roman, serif"/>
            </a:endParaRPr>
          </a:p>
          <a:p>
            <a:endParaRPr lang="ru-RU" dirty="0">
              <a:solidFill>
                <a:srgbClr val="000000"/>
              </a:solidFill>
              <a:latin typeface="Times New Roman, serif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Times New Roman, serif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err="1" smtClean="0"/>
              <a:t>Сформированность</a:t>
            </a:r>
            <a:r>
              <a:rPr lang="ru-RU" sz="3200" dirty="0" smtClean="0"/>
              <a:t> </a:t>
            </a:r>
            <a:r>
              <a:rPr lang="ru-RU" sz="3200" dirty="0"/>
              <a:t>гигиенической культуры и культуры рационального питания у детей, и наличие потребности в здоровом образе жизни;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Активная помощь и заинтересованность  родителей в организации работы по оздоровлению детей в семье и ДОУ</a:t>
            </a:r>
            <a:r>
              <a:rPr lang="ru-RU" sz="32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 Снижение заболеваемости и повышение уровня здоровья детей;</a:t>
            </a:r>
          </a:p>
        </p:txBody>
      </p:sp>
    </p:spTree>
    <p:extLst>
      <p:ext uri="{BB962C8B-B14F-4D97-AF65-F5344CB8AC3E}">
        <p14:creationId xmlns:p14="http://schemas.microsoft.com/office/powerpoint/2010/main" xmlns="" val="23613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460"/>
          </a:xfrm>
        </p:spPr>
      </p:pic>
      <p:sp>
        <p:nvSpPr>
          <p:cNvPr id="5" name="Прямоугольник 4"/>
          <p:cNvSpPr/>
          <p:nvPr/>
        </p:nvSpPr>
        <p:spPr>
          <a:xfrm>
            <a:off x="1153886" y="365125"/>
            <a:ext cx="102761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</a:t>
            </a: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800" b="1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	Работа в данном направлении будет интересна не только педагогам, но и родителям, так как они будут вовлечены в </a:t>
            </a:r>
            <a:r>
              <a:rPr lang="ru-RU" sz="2800" b="1" i="0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воспитательно</a:t>
            </a:r>
            <a:r>
              <a:rPr lang="ru-RU" sz="2800" b="1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- образовательный процесс, что позволит им сделать правильный выбор в развитии и сохранении здоровья своего ребёнка.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489</Words>
  <Application>Microsoft Office PowerPoint</Application>
  <PresentationFormat>Произвольный</PresentationFormat>
  <Paragraphs>111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user</cp:lastModifiedBy>
  <cp:revision>29</cp:revision>
  <dcterms:created xsi:type="dcterms:W3CDTF">2019-01-25T07:49:16Z</dcterms:created>
  <dcterms:modified xsi:type="dcterms:W3CDTF">2022-06-05T08:28:03Z</dcterms:modified>
</cp:coreProperties>
</file>