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3"/>
  </p:notesMasterIdLst>
  <p:sldIdLst>
    <p:sldId id="256" r:id="rId2"/>
    <p:sldId id="263" r:id="rId3"/>
    <p:sldId id="257" r:id="rId4"/>
    <p:sldId id="264" r:id="rId5"/>
    <p:sldId id="262" r:id="rId6"/>
    <p:sldId id="258" r:id="rId7"/>
    <p:sldId id="259" r:id="rId8"/>
    <p:sldId id="265" r:id="rId9"/>
    <p:sldId id="260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296E8-A9AD-4368-BCD5-172D62CA79EF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6D235-25F1-499E-B5D3-D085B7DF7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0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6D235-25F1-499E-B5D3-D085B7DF76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2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097CEF-AF76-4E18-8458-BBF2BE0921E2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8A6BEE-BA1B-43A8-8F68-AEED5688FBA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136904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ДЕТСКИЙ СОВЕТ </a:t>
            </a:r>
            <a:br>
              <a:rPr lang="ru-RU" dirty="0" smtClean="0"/>
            </a:br>
            <a:r>
              <a:rPr lang="ru-RU" sz="4400" dirty="0" smtClean="0"/>
              <a:t>Тема</a:t>
            </a:r>
            <a:r>
              <a:rPr lang="ru-RU" dirty="0" smtClean="0"/>
              <a:t>: «</a:t>
            </a:r>
            <a:r>
              <a:rPr lang="ru-RU" sz="4900" dirty="0" smtClean="0"/>
              <a:t>Приближение Нового года»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3861048"/>
            <a:ext cx="6840760" cy="20882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i="1" dirty="0" smtClean="0">
                <a:solidFill>
                  <a:srgbClr val="002060"/>
                </a:solidFill>
              </a:rPr>
              <a:t>Самоанализ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/>
              <a:t>Петренко Ольга Викторовна</a:t>
            </a:r>
          </a:p>
          <a:p>
            <a:endParaRPr lang="ru-RU" sz="2800" dirty="0" smtClean="0"/>
          </a:p>
          <a:p>
            <a:r>
              <a:rPr lang="ru-RU" sz="2000" dirty="0" smtClean="0"/>
              <a:t>Старшая логопедическая группа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61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1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ДЕТСКИЙ СОВЕТ дает ребенку возможность:</a:t>
            </a:r>
          </a:p>
          <a:p>
            <a:endParaRPr lang="ru-RU" sz="28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Проявить инициативу и самостоятельность,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Чувствовать свою значимость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Учиться выбирать себе род занятий и партнеров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Учиться договариваться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+mj-lt"/>
              </a:rPr>
              <a:t> Учиться осознавать и формулировать свои мысли, чувства, желания.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Таким образом, когда мы вместе с детьми выбираем тему (или обсуждаем то, что знаем и хотим узнать), когда вместе решаем что и где будем делать - мы решаем все задачи ФГОС ДО!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7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20891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8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352928" cy="72008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/>
              <a:t>ДЕТСКИЙ СОВЕТ </a:t>
            </a:r>
            <a:r>
              <a:rPr lang="ru-RU" sz="3600" dirty="0"/>
              <a:t>- общий круг детей и взрослых, где каждый свободно высказывается по вопросам актуальных событий жизни группы, решению проблемных ситуаций, выбору темы проекта, своих планах на день и </a:t>
            </a:r>
            <a:r>
              <a:rPr lang="ru-RU" sz="3600" dirty="0" err="1"/>
              <a:t>тд</a:t>
            </a:r>
            <a:r>
              <a:rPr lang="ru-RU" sz="3600" dirty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3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24936" cy="610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1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908720"/>
            <a:ext cx="8064896" cy="8280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>
                <a:solidFill>
                  <a:srgbClr val="04617B"/>
                </a:solidFill>
              </a:rPr>
              <a:t>Цель: развивать самостоятельность и инициативу детей в разных видах деятельности через детский совет</a:t>
            </a:r>
            <a:br>
              <a:rPr lang="ru-RU" sz="3100" dirty="0">
                <a:solidFill>
                  <a:srgbClr val="04617B"/>
                </a:solidFill>
              </a:rPr>
            </a:br>
            <a:r>
              <a:rPr lang="ru-RU" sz="2700" dirty="0">
                <a:solidFill>
                  <a:srgbClr val="04617B"/>
                </a:solidFill>
              </a:rPr>
              <a:t>ЗАДАЧИ:</a:t>
            </a:r>
            <a:r>
              <a:rPr lang="ru-RU" sz="3100" dirty="0">
                <a:solidFill>
                  <a:srgbClr val="04617B"/>
                </a:solidFill>
              </a:rPr>
              <a:t/>
            </a:r>
            <a:br>
              <a:rPr lang="ru-RU" sz="3100" dirty="0">
                <a:solidFill>
                  <a:srgbClr val="04617B"/>
                </a:solidFill>
              </a:rPr>
            </a:br>
            <a:r>
              <a:rPr lang="ru-RU" sz="2700" dirty="0">
                <a:solidFill>
                  <a:srgbClr val="04617B"/>
                </a:solidFill>
              </a:rPr>
              <a:t>1</a:t>
            </a:r>
            <a:r>
              <a:rPr lang="ru-RU" sz="3100" dirty="0">
                <a:solidFill>
                  <a:srgbClr val="04617B"/>
                </a:solidFill>
              </a:rPr>
              <a:t>.Создание условий для свободного выбора детьми деятельности, участников совместной деятельности.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sz="2700" dirty="0">
                <a:solidFill>
                  <a:srgbClr val="04617B"/>
                </a:solidFill>
              </a:rPr>
              <a:t>2. </a:t>
            </a:r>
            <a:r>
              <a:rPr lang="ru-RU" sz="3100" dirty="0">
                <a:solidFill>
                  <a:srgbClr val="04617B"/>
                </a:solidFill>
              </a:rPr>
              <a:t>Создание условий для принятия детьми решений, выражение своих чувств и мыслей </a:t>
            </a: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dirty="0">
                <a:solidFill>
                  <a:srgbClr val="04617B"/>
                </a:solidFill>
              </a:rPr>
              <a:t/>
            </a:r>
            <a:br>
              <a:rPr lang="ru-RU" dirty="0">
                <a:solidFill>
                  <a:srgbClr val="04617B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3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84887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СТРУКТУРА ДЕТСКОГО СОВЕТА</a:t>
            </a:r>
          </a:p>
          <a:p>
            <a:pPr algn="ctr"/>
            <a:endParaRPr lang="ru-RU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Единственно верной структуры НЕТ. </a:t>
            </a:r>
          </a:p>
          <a:p>
            <a:r>
              <a:rPr lang="ru-RU" sz="2800" dirty="0" smtClean="0">
                <a:latin typeface="+mj-lt"/>
              </a:rPr>
              <a:t>Детский совет НЕ занятие, а общение. </a:t>
            </a:r>
          </a:p>
          <a:p>
            <a:r>
              <a:rPr lang="ru-RU" sz="2800" dirty="0" smtClean="0">
                <a:latin typeface="+mj-lt"/>
              </a:rPr>
              <a:t>Участие в нем НЕ может быть принуждением.</a:t>
            </a:r>
            <a:r>
              <a:rPr lang="ru-RU" sz="2400" dirty="0" smtClean="0">
                <a:latin typeface="+mj-lt"/>
              </a:rPr>
              <a:t> </a:t>
            </a:r>
          </a:p>
          <a:p>
            <a:endParaRPr lang="ru-RU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Приветствие (вариант: пожелания, комплименты, подарки). Игра (вариант: тренинг, пение, слушание).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Обмен новостями, впечатлениями.</a:t>
            </a:r>
          </a:p>
          <a:p>
            <a:r>
              <a:rPr lang="ru-RU" sz="2400" dirty="0" smtClean="0"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Планирование дня (выбор темы проекта, презентация центров, формулирование идей, выбор деятельности).</a:t>
            </a:r>
          </a:p>
          <a:p>
            <a:r>
              <a:rPr lang="ru-RU" sz="2400" dirty="0" smtClean="0">
                <a:latin typeface="+mj-lt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+mj-lt"/>
              </a:rPr>
              <a:t>Подведение итогов (работы в центре, проекта, дня)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04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555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ЗАДАЧИ  ДЕТСКОГО  СОВЕТА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Создать </a:t>
            </a:r>
            <a:r>
              <a:rPr lang="ru-RU" dirty="0">
                <a:latin typeface="+mj-lt"/>
              </a:rPr>
              <a:t>эмоциональный настрой на весь день — «задать тон». </a:t>
            </a: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Создать </a:t>
            </a:r>
            <a:r>
              <a:rPr lang="ru-RU" dirty="0">
                <a:latin typeface="+mj-lt"/>
              </a:rPr>
              <a:t>условия для межличностного и познавательно-делового общения детей и взрослых. </a:t>
            </a: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Учить </a:t>
            </a:r>
            <a:r>
              <a:rPr lang="ru-RU" dirty="0">
                <a:latin typeface="+mj-lt"/>
              </a:rPr>
              <a:t>выбирать из личного опыта наиболее значимые, интересные события, рассказывать о них кратко, но последовательно и логично. </a:t>
            </a: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СОВМЕСТНОЕ ПЛАНИРОВАНИЕ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solidFill>
                  <a:srgbClr val="333333"/>
                </a:solidFill>
                <a:effectLst/>
                <a:latin typeface="+mj-lt"/>
                <a:ea typeface="Calibri"/>
                <a:cs typeface="Times New Roman"/>
              </a:rPr>
              <a:t>планирование дел и действий на текущий день.</a:t>
            </a:r>
            <a:endParaRPr lang="ru-RU" dirty="0">
              <a:latin typeface="+mj-lt"/>
              <a:ea typeface="Calibri"/>
              <a:cs typeface="Times New Roman"/>
            </a:endParaRPr>
          </a:p>
          <a:p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ВЫБОР</a:t>
            </a:r>
          </a:p>
          <a:p>
            <a:r>
              <a:rPr lang="ru-RU" dirty="0" smtClean="0">
                <a:latin typeface="+mj-lt"/>
              </a:rPr>
              <a:t>      Учить </a:t>
            </a:r>
            <a:r>
              <a:rPr lang="ru-RU" dirty="0">
                <a:latin typeface="+mj-lt"/>
              </a:rPr>
              <a:t>детей делать осознанный ответственный выбор. 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Развивать </a:t>
            </a:r>
            <a:r>
              <a:rPr lang="ru-RU" dirty="0">
                <a:latin typeface="+mj-lt"/>
              </a:rPr>
              <a:t>умение договариваться о совместной деятельности, распределять </a:t>
            </a:r>
            <a:r>
              <a:rPr lang="ru-RU" dirty="0" smtClean="0">
                <a:latin typeface="+mj-lt"/>
              </a:rPr>
              <a:t>обязанности</a:t>
            </a:r>
            <a:r>
              <a:rPr lang="ru-RU" dirty="0">
                <a:latin typeface="+mj-lt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2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14071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81362"/>
            <a:ext cx="4443333" cy="333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29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9338" y="260350"/>
            <a:ext cx="8094662" cy="7129463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82010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+mj-lt"/>
            </a:endParaRPr>
          </a:p>
          <a:p>
            <a:pPr algn="ctr"/>
            <a:r>
              <a:rPr lang="ru-RU" sz="2800" dirty="0" smtClean="0">
                <a:latin typeface="+mj-lt"/>
              </a:rPr>
              <a:t>ДЕЙСТВИЯ ВЗРОСЛОГО, СТИМУЛИРУЮЩИЕ ДЕТСКУЮ ИНИЦИАТИВУ:</a:t>
            </a:r>
          </a:p>
          <a:p>
            <a:endParaRPr lang="ru-RU" b="1" dirty="0" smtClean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Сама организация такой формы общения с детьми и введение ее в ежедневную работу группы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 smtClean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Эмоционально положительный отклик, внимательность к детям.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Обмен новостями, взрослый предлагает поделиться новостями, рассказывает свои, поддерживает высказывания детей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Создание </a:t>
            </a:r>
            <a:r>
              <a:rPr lang="ru-RU" dirty="0">
                <a:latin typeface="+mj-lt"/>
              </a:rPr>
              <a:t>условий для участия детей в планировании образовательного процесса. «Давайте вместе решим, какую тему выберем, что мы можем сделать, чтобы это узнать? Какие есть идеи?»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6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309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ДЕТСКИЙ СОВЕТ  Тема: «Приближение Нового года»</vt:lpstr>
      <vt:lpstr>Презентация PowerPoint</vt:lpstr>
      <vt:lpstr>          ДЕТСКИЙ СОВЕТ - общий круг детей и взрослых, где каждый свободно высказывается по вопросам актуальных событий жизни группы, решению проблемных ситуаций, выбору темы проекта, своих планах на день и тд.     </vt:lpstr>
      <vt:lpstr>Презентация PowerPoint</vt:lpstr>
      <vt:lpstr>           Цель: развивать самостоятельность и инициативу детей в разных видах деятельности через детский совет ЗАДАЧИ: 1.Создание условий для свободного выбора детьми деятельности, участников совместной деятельности. 2. Создание условий для принятия детьми решений, выражение своих чувств и мыслей        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детского совета Единственно верной структуры НЕТ.  Детский совет НЕ занятие, а общение.  Участие в нем НЕ может быть принуждением.   Приветствие (вариант: пожелания, комплименты, подарки).  Игра (вариант: тренинг, пение, слушание).  Обмен новостями, впечатлениями.  Планирование дня (выбор темы проекта, презентация центров, формулирование идей, выбор деятельности).  Подведение итогов (работы в центре, проекта, дня).</dc:title>
  <dc:creator>Admin</dc:creator>
  <cp:lastModifiedBy>Док</cp:lastModifiedBy>
  <cp:revision>23</cp:revision>
  <dcterms:created xsi:type="dcterms:W3CDTF">2016-11-27T10:15:34Z</dcterms:created>
  <dcterms:modified xsi:type="dcterms:W3CDTF">2017-01-18T04:25:05Z</dcterms:modified>
</cp:coreProperties>
</file>