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3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0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4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0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7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0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3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4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9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3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8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6284-1BA8-4990-95AF-392156D81194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A2A37-6A7D-4477-AD22-F29B1103B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1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3200" y="818958"/>
            <a:ext cx="11516360" cy="673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Ермаковский детский сад №1 комбинированного вида «Ромашка»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0300" y="2053239"/>
            <a:ext cx="101219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sz="2400" b="1" cap="all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сохранение и укрепление физического и психического здоровья детей путем внедрения </a:t>
            </a:r>
            <a:r>
              <a:rPr lang="ru-RU" sz="2400" b="1" cap="all" dirty="0" err="1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здоровьесберегающих</a:t>
            </a:r>
            <a:r>
              <a:rPr lang="ru-RU" sz="2400" b="1" cap="all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технологий.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7049" y="4429919"/>
            <a:ext cx="5548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Старший воспитатель 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</a:t>
            </a:r>
            <a:r>
              <a:rPr lang="ru-RU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Е.Н. Зиновьева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133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8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4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7082" y="1630829"/>
            <a:ext cx="86778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 – это состояние полного физического, психического, социального благополучия».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4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443318"/>
            <a:ext cx="7226925" cy="75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компоненты здоровья</a:t>
            </a:r>
            <a:endParaRPr lang="ru-RU" b="1" dirty="0">
              <a:solidFill>
                <a:srgbClr val="00B0F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720" y="2390588"/>
            <a:ext cx="5499280" cy="1506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Соматическое здоровье — текущее состояние органов и систем организма человека, основу которого составляет биологическая программа индивидуального развития.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268" y="4092388"/>
            <a:ext cx="5499280" cy="1103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Физическое здоровье — уровень роста и развития органов и систем организма. 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5430" y="5480236"/>
            <a:ext cx="5499280" cy="1200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Психическое здоровье — состояние психической сферы, основу которой составляет состояние общего душевного комфорта.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1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17" y="-204806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791" y="1634436"/>
            <a:ext cx="11214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1414AC"/>
                </a:solidFill>
                <a:latin typeface="Arial Black" panose="020B0A04020102020204" pitchFamily="34" charset="0"/>
                <a:cs typeface="Times New Roman" pitchFamily="18" charset="0"/>
              </a:rPr>
              <a:t>Здоровьесберегающие</a:t>
            </a:r>
            <a:r>
              <a:rPr lang="ru-RU" sz="3200" b="1" dirty="0" smtClean="0">
                <a:solidFill>
                  <a:srgbClr val="1414AC"/>
                </a:solidFill>
                <a:latin typeface="Arial Black" panose="020B0A04020102020204" pitchFamily="34" charset="0"/>
                <a:cs typeface="Times New Roman" pitchFamily="18" charset="0"/>
              </a:rPr>
              <a:t> технологии</a:t>
            </a:r>
            <a:endParaRPr lang="ru-RU" sz="3200" b="1" dirty="0">
              <a:solidFill>
                <a:srgbClr val="1414AC"/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0074" y="2762529"/>
            <a:ext cx="95718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сохранения и стимулирования здоровья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5998" y="3479180"/>
            <a:ext cx="237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имнастика для глаз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08286" y="3448146"/>
            <a:ext cx="2874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имнастика дыхательная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28" y="3974526"/>
            <a:ext cx="4977162" cy="2418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t="9057" r="2409" b="15269"/>
          <a:stretch/>
        </p:blipFill>
        <p:spPr>
          <a:xfrm>
            <a:off x="234126" y="3974525"/>
            <a:ext cx="5771064" cy="22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7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6661" y="958334"/>
            <a:ext cx="317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имнастика ортопедическая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01415" y="2910825"/>
            <a:ext cx="354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одвижные и спортивные игры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 b="19350"/>
          <a:stretch/>
        </p:blipFill>
        <p:spPr>
          <a:xfrm>
            <a:off x="666661" y="1459829"/>
            <a:ext cx="2857124" cy="4798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10885" r="20088"/>
          <a:stretch/>
        </p:blipFill>
        <p:spPr>
          <a:xfrm>
            <a:off x="3842717" y="1835290"/>
            <a:ext cx="3481418" cy="2411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 r="6250" b="10244"/>
          <a:stretch/>
        </p:blipFill>
        <p:spPr>
          <a:xfrm>
            <a:off x="6554645" y="4017472"/>
            <a:ext cx="5582271" cy="24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99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60373" y="1238900"/>
            <a:ext cx="134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0504" y="480999"/>
            <a:ext cx="2403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инамические паузы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61879" y="2379701"/>
            <a:ext cx="140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12969" y="1687520"/>
            <a:ext cx="323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имнастика корригирующая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3388" y="3527099"/>
            <a:ext cx="25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имнастика бодрящая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21464" r="11155" b="13008"/>
          <a:stretch/>
        </p:blipFill>
        <p:spPr>
          <a:xfrm>
            <a:off x="55837" y="968820"/>
            <a:ext cx="3980171" cy="2419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t="3739" r="14589" b="25042"/>
          <a:stretch/>
        </p:blipFill>
        <p:spPr>
          <a:xfrm>
            <a:off x="4975641" y="2115396"/>
            <a:ext cx="2584886" cy="3594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6"/>
          <a:stretch/>
        </p:blipFill>
        <p:spPr>
          <a:xfrm>
            <a:off x="8266083" y="2749033"/>
            <a:ext cx="3509605" cy="40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8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21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225034"/>
            <a:ext cx="8541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здоровому образу жизни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287" y="1743707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94606" y="2163102"/>
            <a:ext cx="2775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оммуникативные игры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69595" y="3059668"/>
            <a:ext cx="1492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амомассаж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t="28293" r="26788" b="20162"/>
          <a:stretch/>
        </p:blipFill>
        <p:spPr>
          <a:xfrm>
            <a:off x="234175" y="2170047"/>
            <a:ext cx="4237464" cy="3198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7968" r="18862"/>
          <a:stretch/>
        </p:blipFill>
        <p:spPr>
          <a:xfrm>
            <a:off x="5003345" y="2633392"/>
            <a:ext cx="3757961" cy="35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6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6527" y="1415534"/>
            <a:ext cx="509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Коррекционные технологии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0661" y="2177534"/>
            <a:ext cx="177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казкотерапия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5154" y="2177534"/>
            <a:ext cx="3538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ехнологии воздействия цветом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71275" y="2631017"/>
            <a:ext cx="2838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огопедическая ритмика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53768" y="2362200"/>
            <a:ext cx="143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рттерапия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9" b="6829"/>
          <a:stretch/>
        </p:blipFill>
        <p:spPr>
          <a:xfrm>
            <a:off x="254275" y="2647176"/>
            <a:ext cx="3917000" cy="2426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49" y="2731532"/>
            <a:ext cx="2239375" cy="39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4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8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141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Елена</dc:creator>
  <cp:lastModifiedBy>Windows User</cp:lastModifiedBy>
  <cp:revision>13</cp:revision>
  <dcterms:created xsi:type="dcterms:W3CDTF">2021-12-19T05:45:09Z</dcterms:created>
  <dcterms:modified xsi:type="dcterms:W3CDTF">2021-12-22T05:49:47Z</dcterms:modified>
</cp:coreProperties>
</file>