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81" r:id="rId8"/>
    <p:sldId id="262" r:id="rId9"/>
    <p:sldId id="274" r:id="rId10"/>
    <p:sldId id="275" r:id="rId11"/>
    <p:sldId id="263" r:id="rId12"/>
    <p:sldId id="265" r:id="rId13"/>
    <p:sldId id="276" r:id="rId14"/>
    <p:sldId id="266" r:id="rId15"/>
    <p:sldId id="278" r:id="rId16"/>
    <p:sldId id="277" r:id="rId17"/>
    <p:sldId id="279" r:id="rId18"/>
    <p:sldId id="267" r:id="rId19"/>
    <p:sldId id="268" r:id="rId20"/>
    <p:sldId id="271" r:id="rId21"/>
    <p:sldId id="272" r:id="rId22"/>
    <p:sldId id="280" r:id="rId23"/>
    <p:sldId id="273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00" autoAdjust="0"/>
    <p:restoredTop sz="94660"/>
  </p:normalViewPr>
  <p:slideViewPr>
    <p:cSldViewPr>
      <p:cViewPr varScale="1">
        <p:scale>
          <a:sx n="83" d="100"/>
          <a:sy n="83" d="100"/>
        </p:scale>
        <p:origin x="1230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408904-E055-40AA-A4D7-F80482C569C4}" type="datetimeFigureOut">
              <a:rPr lang="ru-RU" smtClean="0"/>
              <a:t>13.01.2023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89F340-44C6-4C28-B5F7-7F9A3001E7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522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89F340-44C6-4C28-B5F7-7F9A3001E798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58967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382D1-A3F9-4DB7-9B7C-7650B6C1F4D9}" type="datetimeFigureOut">
              <a:rPr lang="ru-RU" smtClean="0"/>
              <a:t>13.01.2023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FA6C8-1D3B-4673-833E-CE4D1A2F6D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3431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382D1-A3F9-4DB7-9B7C-7650B6C1F4D9}" type="datetimeFigureOut">
              <a:rPr lang="ru-RU" smtClean="0"/>
              <a:t>13.01.2023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FA6C8-1D3B-4673-833E-CE4D1A2F6D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8981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382D1-A3F9-4DB7-9B7C-7650B6C1F4D9}" type="datetimeFigureOut">
              <a:rPr lang="ru-RU" smtClean="0"/>
              <a:t>13.01.2023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FA6C8-1D3B-4673-833E-CE4D1A2F6D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6544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382D1-A3F9-4DB7-9B7C-7650B6C1F4D9}" type="datetimeFigureOut">
              <a:rPr lang="ru-RU" smtClean="0"/>
              <a:t>13.01.2023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FA6C8-1D3B-4673-833E-CE4D1A2F6D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6842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382D1-A3F9-4DB7-9B7C-7650B6C1F4D9}" type="datetimeFigureOut">
              <a:rPr lang="ru-RU" smtClean="0"/>
              <a:t>13.01.2023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FA6C8-1D3B-4673-833E-CE4D1A2F6D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773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382D1-A3F9-4DB7-9B7C-7650B6C1F4D9}" type="datetimeFigureOut">
              <a:rPr lang="ru-RU" smtClean="0"/>
              <a:t>13.01.2023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FA6C8-1D3B-4673-833E-CE4D1A2F6D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6059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382D1-A3F9-4DB7-9B7C-7650B6C1F4D9}" type="datetimeFigureOut">
              <a:rPr lang="ru-RU" smtClean="0"/>
              <a:t>13.01.2023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FA6C8-1D3B-4673-833E-CE4D1A2F6D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5327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382D1-A3F9-4DB7-9B7C-7650B6C1F4D9}" type="datetimeFigureOut">
              <a:rPr lang="ru-RU" smtClean="0"/>
              <a:t>13.01.2023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FA6C8-1D3B-4673-833E-CE4D1A2F6D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9461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382D1-A3F9-4DB7-9B7C-7650B6C1F4D9}" type="datetimeFigureOut">
              <a:rPr lang="ru-RU" smtClean="0"/>
              <a:t>13.01.2023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FA6C8-1D3B-4673-833E-CE4D1A2F6D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2408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382D1-A3F9-4DB7-9B7C-7650B6C1F4D9}" type="datetimeFigureOut">
              <a:rPr lang="ru-RU" smtClean="0"/>
              <a:t>13.01.2023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FA6C8-1D3B-4673-833E-CE4D1A2F6D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4344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382D1-A3F9-4DB7-9B7C-7650B6C1F4D9}" type="datetimeFigureOut">
              <a:rPr lang="ru-RU" smtClean="0"/>
              <a:t>13.01.2023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FA6C8-1D3B-4673-833E-CE4D1A2F6D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0689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382D1-A3F9-4DB7-9B7C-7650B6C1F4D9}" type="datetimeFigureOut">
              <a:rPr lang="ru-RU" smtClean="0"/>
              <a:t>13.01.2023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CFA6C8-1D3B-4673-833E-CE4D1A2F6D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8422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8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8681"/>
            <a:ext cx="7772400" cy="1584175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Ермаковский детский сад №1 комбинированного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вида «Ромашка»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2348880"/>
            <a:ext cx="7704856" cy="4104456"/>
          </a:xfrm>
        </p:spPr>
        <p:txBody>
          <a:bodyPr/>
          <a:lstStyle/>
          <a:p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«</a:t>
            </a:r>
            <a:r>
              <a:rPr lang="ru-RU" sz="4400" i="1" u="sng" dirty="0">
                <a:solidFill>
                  <a:schemeClr val="tx1"/>
                </a:solidFill>
                <a:cs typeface="Arial" charset="0"/>
              </a:rPr>
              <a:t>Современные </a:t>
            </a:r>
            <a:r>
              <a:rPr lang="ru-RU" sz="4400" i="1" u="sng" dirty="0" smtClean="0">
                <a:solidFill>
                  <a:schemeClr val="tx1"/>
                </a:solidFill>
                <a:cs typeface="Arial" charset="0"/>
              </a:rPr>
              <a:t>здоровье- сберегающие  </a:t>
            </a:r>
            <a:r>
              <a:rPr lang="ru-RU" sz="4400" i="1" u="sng" dirty="0">
                <a:solidFill>
                  <a:schemeClr val="tx1"/>
                </a:solidFill>
                <a:cs typeface="Arial" charset="0"/>
              </a:rPr>
              <a:t>технологии</a:t>
            </a:r>
            <a:r>
              <a:rPr lang="ru-RU" sz="4400" i="1" u="sng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»</a:t>
            </a:r>
            <a:r>
              <a:rPr lang="ru-RU" sz="4400" i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/>
            </a:r>
            <a:br>
              <a:rPr lang="ru-RU" sz="4400" i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</a:br>
            <a:r>
              <a:rPr lang="ru-RU" sz="4400" i="1" u="sng" dirty="0">
                <a:solidFill>
                  <a:srgbClr val="33CC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/>
            </a:r>
            <a:br>
              <a:rPr lang="ru-RU" sz="4400" i="1" u="sng" dirty="0">
                <a:solidFill>
                  <a:srgbClr val="33CC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</a:br>
            <a:endParaRPr lang="ru-RU" sz="4400" i="1" u="sng" dirty="0" smtClean="0">
              <a:solidFill>
                <a:srgbClr val="33CC33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  <a:p>
            <a:pPr algn="r"/>
            <a:r>
              <a:rPr lang="ru-RU" sz="2400" b="1" dirty="0" smtClean="0">
                <a:solidFill>
                  <a:schemeClr val="tx1"/>
                </a:solidFill>
                <a:cs typeface="Arial" charset="0"/>
              </a:rPr>
              <a:t>Воспитатель:</a:t>
            </a:r>
          </a:p>
          <a:p>
            <a:pPr algn="r"/>
            <a:r>
              <a:rPr lang="ru-RU" sz="2400" b="1" dirty="0" smtClean="0">
                <a:solidFill>
                  <a:schemeClr val="tx1"/>
                </a:solidFill>
                <a:cs typeface="Arial" charset="0"/>
              </a:rPr>
              <a:t>Петренко О.В.</a:t>
            </a:r>
          </a:p>
        </p:txBody>
      </p:sp>
    </p:spTree>
    <p:extLst>
      <p:ext uri="{BB962C8B-B14F-4D97-AF65-F5344CB8AC3E}">
        <p14:creationId xmlns:p14="http://schemas.microsoft.com/office/powerpoint/2010/main" val="12576627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107504" y="0"/>
            <a:ext cx="5376598" cy="4077072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3890992" y="2636912"/>
            <a:ext cx="5220072" cy="417480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C:\Users\Док\Desktop\фото к презентацииа\DSCN134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723" y="641226"/>
            <a:ext cx="3726160" cy="2794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Док\Desktop\фото к презентацииа\DSCN134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8218" y="3317101"/>
            <a:ext cx="3752562" cy="2814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0888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Autofit/>
          </a:bodyPr>
          <a:lstStyle/>
          <a:p>
            <a:r>
              <a:rPr lang="ru-RU" sz="2800" b="1" dirty="0">
                <a:latin typeface="Arial Black" pitchFamily="34" charset="0"/>
              </a:rPr>
              <a:t>Подвижные и спортивные игры</a:t>
            </a:r>
            <a:br>
              <a:rPr lang="ru-RU" sz="2800" b="1" dirty="0">
                <a:latin typeface="Arial Black" pitchFamily="34" charset="0"/>
              </a:rPr>
            </a:br>
            <a:r>
              <a:rPr lang="ru-RU" sz="2800" b="1" dirty="0"/>
              <a:t> подбираются в соответствии с возрастом ребёнка, местом и временем её проведения. В детском саду используем лишь элементы спортивных игр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D:\Папа\фото\фото 2015г\разновоз..гр\100NIKON\DSCN062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58" y="2492896"/>
            <a:ext cx="3888487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Док\Desktop\фото к презентацииа\DSCN166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068960"/>
            <a:ext cx="4320448" cy="324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7650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Гимнастика бодрящая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закаливание: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форма проведения различна: упражнения на кроватках,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умывание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ходьба по дорожкам «здоровья», лёгкий бег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из спальни в группу.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0" y="1844824"/>
            <a:ext cx="3995936" cy="3744416"/>
          </a:xfrm>
          <a:prstGeom prst="roundRect">
            <a:avLst>
              <a:gd name="adj" fmla="val 50000"/>
            </a:avLst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 descr="C:\Users\Док\Desktop\фото к презентацииа\DSCN145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972" y="2574036"/>
            <a:ext cx="3047989" cy="2285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/>
          <p:cNvSpPr/>
          <p:nvPr/>
        </p:nvSpPr>
        <p:spPr>
          <a:xfrm>
            <a:off x="4427984" y="1844824"/>
            <a:ext cx="4037984" cy="5013176"/>
          </a:xfrm>
          <a:prstGeom prst="ellipse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9" name="Picture 3" descr="C:\Users\Док\Desktop\фото к презентацииа\DSCN144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727" y="2983260"/>
            <a:ext cx="3210498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3786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Блок-схема: перфолента 9"/>
          <p:cNvSpPr/>
          <p:nvPr/>
        </p:nvSpPr>
        <p:spPr>
          <a:xfrm>
            <a:off x="179512" y="260648"/>
            <a:ext cx="8712968" cy="6408712"/>
          </a:xfrm>
          <a:prstGeom prst="flowChartPunchedTap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2" descr="C:\Users\Док\Desktop\фото к презентацииа\DSCN144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190" y="1772816"/>
            <a:ext cx="3041004" cy="4418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Док\Desktop\фото к презентацииа\DSCN146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3448" y="1484784"/>
            <a:ext cx="4429303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7227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Гимнастика пальчиковая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рекомендуется всем детям, особенно с речевыми проблемами. Проводиться в любой удобный отрезок времени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D:\Папа\фото\фото 2015г\разновоз..гр\100NIKON\DSCN063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68" y="2149078"/>
            <a:ext cx="3785666" cy="2839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Док\Desktop\фото к презентацииа\DSCN143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4716" y="3356992"/>
            <a:ext cx="4350228" cy="3262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1748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Шестиугольник 3"/>
          <p:cNvSpPr/>
          <p:nvPr/>
        </p:nvSpPr>
        <p:spPr>
          <a:xfrm>
            <a:off x="0" y="158262"/>
            <a:ext cx="4139952" cy="3918809"/>
          </a:xfrm>
          <a:prstGeom prst="hexagon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омб 4"/>
          <p:cNvSpPr/>
          <p:nvPr/>
        </p:nvSpPr>
        <p:spPr>
          <a:xfrm>
            <a:off x="4427984" y="0"/>
            <a:ext cx="4716015" cy="4509120"/>
          </a:xfrm>
          <a:prstGeom prst="diamond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C:\Users\Док\Desktop\фото к презентацииа\DSCN135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407" y="764704"/>
            <a:ext cx="2637137" cy="2785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Док\Desktop\фото к презентацииа\DSCN143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4107" y="1205096"/>
            <a:ext cx="2483768" cy="2098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Объект 9"/>
          <p:cNvSpPr>
            <a:spLocks noGrp="1"/>
          </p:cNvSpPr>
          <p:nvPr>
            <p:ph idx="1"/>
          </p:nvPr>
        </p:nvSpPr>
        <p:spPr>
          <a:xfrm>
            <a:off x="669872" y="2238039"/>
            <a:ext cx="8229600" cy="1905075"/>
          </a:xfrm>
        </p:spPr>
        <p:txBody>
          <a:bodyPr/>
          <a:lstStyle/>
          <a:p>
            <a:endParaRPr lang="ru-RU" dirty="0" smtClean="0"/>
          </a:p>
          <a:p>
            <a:r>
              <a:rPr lang="ru-RU" dirty="0" err="1" smtClean="0"/>
              <a:t>щззщзщ</a:t>
            </a:r>
            <a:endParaRPr lang="ru-RU" dirty="0"/>
          </a:p>
        </p:txBody>
      </p:sp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614539" y="4653136"/>
            <a:ext cx="8229600" cy="1143000"/>
          </a:xfrm>
        </p:spPr>
        <p:txBody>
          <a:bodyPr>
            <a:noAutofit/>
          </a:bodyPr>
          <a:lstStyle/>
          <a:p>
            <a:r>
              <a:rPr lang="ru-RU" i="1" dirty="0" smtClean="0">
                <a:latin typeface="+mn-lt"/>
              </a:rPr>
              <a:t>Развитие мелкой моторики и пальцев рук</a:t>
            </a:r>
            <a:endParaRPr lang="ru-RU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07906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4728756" y="1"/>
            <a:ext cx="4104456" cy="3557561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3" descr="C:\Users\Док\Desktop\фото к презентацииа\DSCN132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571858"/>
            <a:ext cx="2833792" cy="2497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вал 4"/>
          <p:cNvSpPr/>
          <p:nvPr/>
        </p:nvSpPr>
        <p:spPr>
          <a:xfrm>
            <a:off x="179512" y="1"/>
            <a:ext cx="4320480" cy="342900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2" descr="C:\Users\Док\Desktop\фото к презентацииа\DSCN132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756" y="597993"/>
            <a:ext cx="3057991" cy="2293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вал 5"/>
          <p:cNvSpPr/>
          <p:nvPr/>
        </p:nvSpPr>
        <p:spPr>
          <a:xfrm>
            <a:off x="395536" y="3429001"/>
            <a:ext cx="4300862" cy="3428999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C:\Users\Док\Desktop\фото к презентацииа\DSCN132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686" y="3915950"/>
            <a:ext cx="3029181" cy="2465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вал 6"/>
          <p:cNvSpPr/>
          <p:nvPr/>
        </p:nvSpPr>
        <p:spPr>
          <a:xfrm>
            <a:off x="4696398" y="3557561"/>
            <a:ext cx="4447602" cy="3300439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9" name="Picture 5" descr="C:\Users\Док\Desktop\фото к презентацииа\DSCN133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7" y="3915950"/>
            <a:ext cx="2473753" cy="260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0052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4733876" y="75670"/>
            <a:ext cx="4104456" cy="3557561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184632" y="86366"/>
            <a:ext cx="4320480" cy="342900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400656" y="3504670"/>
            <a:ext cx="4300862" cy="3428999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4701518" y="3633230"/>
            <a:ext cx="4447602" cy="3300439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5" name="Picture 3" descr="C:\Users\Док\Desktop\фото к презентацииа\DSCN156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0361" y="695143"/>
            <a:ext cx="3091485" cy="2318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Док\Desktop\фото к презентацииа\DSCN157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795" y="4056450"/>
            <a:ext cx="3100583" cy="2325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Док\Desktop\фото к презентацииа\DSCN158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9399" y="4109009"/>
            <a:ext cx="3131840" cy="234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Док\Desktop\фото к презентацииа\DSCN142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1" y="695143"/>
            <a:ext cx="3017964" cy="2263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333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Arial Black" pitchFamily="34" charset="0"/>
              </a:rPr>
              <a:t>Гимнастика дыхательная</a:t>
            </a:r>
            <a:br>
              <a:rPr lang="ru-RU" sz="2400" b="1" dirty="0">
                <a:latin typeface="Arial Black" pitchFamily="34" charset="0"/>
              </a:rPr>
            </a:br>
            <a:r>
              <a:rPr lang="ru-RU" sz="2400" b="1" dirty="0"/>
              <a:t>проводится в проветриваемом помещении, педагог даёт детям инструкции об обязательной гигиене полости носа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Док\Desktop\фото к презентацииа\DSCN136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88661"/>
            <a:ext cx="3543858" cy="4725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Док\Desktop\фото к презентацииа\DSCN140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59" y="2067976"/>
            <a:ext cx="4747825" cy="3966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8587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Гимнастика для глаз</a:t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рекомендуется использовать наглядный материал (ориентиры), показ педагога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3" descr="D:\Папа\фото\фото 2015г\разновоз..гр\100NIKON\DSCN067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3570" y="1988840"/>
            <a:ext cx="2837803" cy="212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D:\Папа\фото\фото 2015г\разновоз..гр\100NIKON\DSCN066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422822"/>
            <a:ext cx="2846443" cy="2134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D:\Папа\фото\фото 2015г\разновоз..гр\100NIKON\DSCN067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459814"/>
            <a:ext cx="2878763" cy="2159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D:\Папа\фото\фото 2015г\разновоз..гр\100NIKON\DSCN067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3953" y="4468586"/>
            <a:ext cx="2893369" cy="2170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6614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88640"/>
            <a:ext cx="8712968" cy="6669360"/>
          </a:xfrm>
          <a:blipFill>
            <a:blip r:embed="rId3"/>
            <a:tile tx="0" ty="0" sx="100000" sy="100000" flip="none" algn="tl"/>
          </a:blipFill>
        </p:spPr>
        <p:txBody>
          <a:bodyPr>
            <a:noAutofit/>
          </a:bodyPr>
          <a:lstStyle/>
          <a:p>
            <a:pPr lvl="1" algn="ctr">
              <a:buFontTx/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« Забота о здоровье — это важнейший труд воспитателя.</a:t>
            </a:r>
          </a:p>
          <a:p>
            <a:pPr lvl="1" algn="ctr">
              <a:buFontTx/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От жизнерадостности, бодрости детей зависит их духовная жизнь,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мировозрение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, умственное развитие, прочность знаний, вера в свои силы» </a:t>
            </a:r>
          </a:p>
          <a:p>
            <a:pPr lvl="1" algn="ctr">
              <a:buFontTx/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В. А. Сухомлинский</a:t>
            </a:r>
          </a:p>
          <a:p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2620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570186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Технологии эстетической направленности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реализуется на занятиях художественно-эстетического цикла, при посещении музеев, театров, выставок.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D:\Папа\фото\фото 2015г\разновоз..гр\100NIKON\DSCN068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6792"/>
            <a:ext cx="3707904" cy="278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D:\Папа\фото\фото 2015г\разновоз..гр\100NIKON\DSCN068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6043" y="1556792"/>
            <a:ext cx="3707904" cy="278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D:\Папа\фото\Фото Оля 2014\102NIKON\DSCN018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395862"/>
            <a:ext cx="3672408" cy="2311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5974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570186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Arial Black" pitchFamily="34" charset="0"/>
              </a:rPr>
              <a:t>Мы стремимся к полной реализации</a:t>
            </a:r>
            <a:r>
              <a:rPr lang="ru-RU" sz="2800" b="1" dirty="0"/>
              <a:t>,</a:t>
            </a:r>
            <a:r>
              <a:rPr lang="ru-RU" sz="2800" b="1" dirty="0">
                <a:latin typeface="Arial Black" pitchFamily="34" charset="0"/>
              </a:rPr>
              <a:t> в жизни каждого </a:t>
            </a:r>
            <a:r>
              <a:rPr lang="ru-RU" sz="2800" b="1" dirty="0" smtClean="0">
                <a:latin typeface="Arial Black" pitchFamily="34" charset="0"/>
              </a:rPr>
              <a:t>ребенка таких моментов</a:t>
            </a:r>
            <a:r>
              <a:rPr lang="ru-RU" sz="2800" b="1" dirty="0"/>
              <a:t>:</a:t>
            </a:r>
            <a:r>
              <a:rPr lang="ru-RU" sz="2800" b="1" dirty="0">
                <a:latin typeface="Arial Black" pitchFamily="34" charset="0"/>
              </a:rPr>
              <a:t>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5157192"/>
          </a:xfrm>
        </p:spPr>
        <p:txBody>
          <a:bodyPr>
            <a:noAutofit/>
          </a:bodyPr>
          <a:lstStyle/>
          <a:p>
            <a:pPr>
              <a:spcBef>
                <a:spcPct val="50000"/>
              </a:spcBef>
              <a:buClr>
                <a:srgbClr val="339966"/>
              </a:buClr>
              <a:buFont typeface="Wingdings" panose="05000000000000000000" pitchFamily="2" charset="2"/>
              <a:buChar char="Ø"/>
            </a:pP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  <a:buClr>
                <a:srgbClr val="339966"/>
              </a:buClr>
              <a:buFont typeface="Wingdings" panose="05000000000000000000" pitchFamily="2" charset="2"/>
              <a:buChar char="Ø"/>
            </a:pP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 обеспечение </a:t>
            </a:r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условий для преобладания положительных эмоциональных впечатлений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 полное </a:t>
            </a:r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удовлетворение потребности в </a:t>
            </a:r>
            <a:r>
              <a:rPr lang="ru-RU" sz="3600" b="1" i="1">
                <a:latin typeface="Times New Roman" pitchFamily="18" charset="0"/>
                <a:cs typeface="Times New Roman" pitchFamily="18" charset="0"/>
              </a:rPr>
              <a:t>движении </a:t>
            </a:r>
            <a:endParaRPr lang="ru-RU" sz="36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5139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Док\Desktop\фото к презентацииа\DSCN135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518254"/>
            <a:ext cx="4246083" cy="3184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Док\Desktop\фото к презентацииа\DSCN142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518253"/>
            <a:ext cx="4245604" cy="318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802422" y="116633"/>
            <a:ext cx="7658009" cy="3240359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5" descr="C:\Users\Док\Desktop\фото к презентацииа\DSCN138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16633"/>
            <a:ext cx="5112568" cy="3194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8191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896544"/>
          </a:xfrm>
        </p:spPr>
        <p:txBody>
          <a:bodyPr>
            <a:noAutofit/>
          </a:bodyPr>
          <a:lstStyle/>
          <a:p>
            <a:pPr algn="ctr" eaLnBrk="0" hangingPunct="0">
              <a:spcBef>
                <a:spcPct val="50000"/>
              </a:spcBef>
              <a:buFontTx/>
              <a:buNone/>
            </a:pPr>
            <a:r>
              <a:rPr lang="ru-RU" sz="4400" b="1" i="1" dirty="0">
                <a:solidFill>
                  <a:srgbClr val="FF0000"/>
                </a:solidFill>
              </a:rPr>
              <a:t>Спасибо за внимание!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6992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88640"/>
            <a:ext cx="8363272" cy="6336704"/>
          </a:xfrm>
          <a:blipFill>
            <a:blip r:embed="rId3"/>
            <a:tile tx="0" ty="0" sx="100000" sy="100000" flip="none" algn="tl"/>
          </a:blipFill>
          <a:ln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algn="ctr">
              <a:buFontTx/>
              <a:buNone/>
            </a:pPr>
            <a:r>
              <a:rPr lang="ru-RU" sz="4000" b="1" u="sng" dirty="0">
                <a:latin typeface="Times New Roman" pitchFamily="18" charset="0"/>
                <a:cs typeface="Times New Roman" pitchFamily="18" charset="0"/>
              </a:rPr>
              <a:t>Здоровье 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- это состояние полного физического, психического </a:t>
            </a:r>
          </a:p>
          <a:p>
            <a:pPr algn="ctr">
              <a:buFontTx/>
              <a:buNone/>
            </a:pP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и социального благополучия, а не просто отсутствие болезней или</a:t>
            </a:r>
          </a:p>
          <a:p>
            <a:pPr algn="ctr">
              <a:buFontTx/>
              <a:buNone/>
            </a:pP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 физических дефектов </a:t>
            </a:r>
          </a:p>
          <a:p>
            <a:pPr algn="ctr">
              <a:buFontTx/>
              <a:buNone/>
            </a:pP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(Всемирная организация здравоохранения).</a:t>
            </a:r>
          </a:p>
        </p:txBody>
      </p:sp>
    </p:spTree>
    <p:extLst>
      <p:ext uri="{BB962C8B-B14F-4D97-AF65-F5344CB8AC3E}">
        <p14:creationId xmlns:p14="http://schemas.microsoft.com/office/powerpoint/2010/main" val="3054455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6632"/>
            <a:ext cx="8784976" cy="6624736"/>
          </a:xfrm>
          <a:blipFill>
            <a:blip r:embed="rId3"/>
            <a:tile tx="0" ty="0" sx="100000" sy="100000" flip="none" algn="tl"/>
          </a:blipFill>
        </p:spPr>
        <p:txBody>
          <a:bodyPr>
            <a:noAutofit/>
          </a:bodyPr>
          <a:lstStyle/>
          <a:p>
            <a:pPr algn="ctr" eaLnBrk="0" hangingPunct="0">
              <a:spcBef>
                <a:spcPct val="50000"/>
              </a:spcBef>
              <a:buFontTx/>
              <a:buNone/>
            </a:pPr>
            <a:r>
              <a:rPr lang="ru-RU" sz="4400" b="1" u="sng" dirty="0" err="1" smtClean="0">
                <a:latin typeface="Times New Roman" pitchFamily="18" charset="0"/>
                <a:cs typeface="Times New Roman" pitchFamily="18" charset="0"/>
              </a:rPr>
              <a:t>Здоровьесберегающая</a:t>
            </a:r>
            <a:r>
              <a:rPr lang="ru-RU" sz="44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u="sng" dirty="0">
                <a:latin typeface="Times New Roman" pitchFamily="18" charset="0"/>
                <a:cs typeface="Times New Roman" pitchFamily="18" charset="0"/>
              </a:rPr>
              <a:t>технология 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- это система мер, включающая взаимосвязь и взаимодействие всех факторов образовательной среды, направленных на сохранение здоровья ребенка на всех этапах его обучения и развития. </a:t>
            </a:r>
          </a:p>
        </p:txBody>
      </p:sp>
    </p:spTree>
    <p:extLst>
      <p:ext uri="{BB962C8B-B14F-4D97-AF65-F5344CB8AC3E}">
        <p14:creationId xmlns:p14="http://schemas.microsoft.com/office/powerpoint/2010/main" val="381251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712968" cy="1066130"/>
          </a:xfrm>
          <a:blipFill>
            <a:blip r:embed="rId3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Задачи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здоровьесбережения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268760"/>
            <a:ext cx="8784976" cy="5400600"/>
          </a:xfrm>
          <a:blipFill>
            <a:blip r:embed="rId3"/>
            <a:tile tx="0" ty="0" sx="100000" sy="100000" flip="none" algn="tl"/>
          </a:blipFill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создание адекватных условий для развития, обучения, оздоровления детей</a:t>
            </a:r>
          </a:p>
          <a:p>
            <a:pPr>
              <a:lnSpc>
                <a:spcPct val="90000"/>
              </a:lnSpc>
            </a:pP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сохранение здоровья детей и повышение двигательной активности и умственной работоспособности </a:t>
            </a:r>
          </a:p>
          <a:p>
            <a:pPr>
              <a:lnSpc>
                <a:spcPct val="90000"/>
              </a:lnSpc>
            </a:pP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создание положительного эмоционального настроя и снятие психоэмоционального напряжения</a:t>
            </a:r>
          </a:p>
          <a:p>
            <a:pPr algn="ctr" eaLnBrk="0" hangingPunct="0">
              <a:spcBef>
                <a:spcPct val="50000"/>
              </a:spcBef>
              <a:buFontTx/>
              <a:buNone/>
            </a:pP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6141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Физкультурные занятия: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занятия проводятся в соответствии с программой, перед занятием необходимо хорошо проветрить помещение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Папа\фото\фото 2015г\разновоз..гр\100NIKON\DSCN06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76726"/>
            <a:ext cx="3960440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Док\Desktop\фото к презентацииа\DSCN165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469"/>
          <a:stretch/>
        </p:blipFill>
        <p:spPr bwMode="auto">
          <a:xfrm>
            <a:off x="4499992" y="2204864"/>
            <a:ext cx="4032448" cy="4004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6314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Блок-схема: перфолента 5"/>
          <p:cNvSpPr/>
          <p:nvPr/>
        </p:nvSpPr>
        <p:spPr>
          <a:xfrm>
            <a:off x="251520" y="404664"/>
            <a:ext cx="8568952" cy="6120680"/>
          </a:xfrm>
          <a:prstGeom prst="flowChartPunchedTap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2" name="Picture 4" descr="C:\Users\Док\Desktop\фото к презентацииа\DSCN166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28" y="2780928"/>
            <a:ext cx="4104068" cy="3078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Док\Desktop\фото к презентацииа\DSCN165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8493" y="1007337"/>
            <a:ext cx="3971798" cy="3312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8634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0" y="260648"/>
            <a:ext cx="8229600" cy="1642194"/>
          </a:xfrm>
        </p:spPr>
        <p:txBody>
          <a:bodyPr>
            <a:normAutofit/>
          </a:bodyPr>
          <a:lstStyle/>
          <a:p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Самостоятельная деятельность детей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Док\Desktop\фото к презентацииа\DSCN14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2776"/>
            <a:ext cx="3333669" cy="2500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Док\Desktop\фото к презентацииа\DSCN131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219455"/>
            <a:ext cx="3384376" cy="2538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Док\Desktop\фото к презентацииа\DSCN139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428752"/>
            <a:ext cx="3312368" cy="24842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  <p:pic>
        <p:nvPicPr>
          <p:cNvPr id="1030" name="Picture 6" descr="C:\Users\Док\Desktop\фото к презентацииа\DSCN142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932" y="4231733"/>
            <a:ext cx="3368004" cy="2526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2294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107504" y="0"/>
            <a:ext cx="5376598" cy="4077072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2" descr="C:\Users\Док\Desktop\фото к презентацииа\DSCN143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72021"/>
            <a:ext cx="3688627" cy="2766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вал 4"/>
          <p:cNvSpPr/>
          <p:nvPr/>
        </p:nvSpPr>
        <p:spPr>
          <a:xfrm>
            <a:off x="3890992" y="2636912"/>
            <a:ext cx="5220072" cy="417480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3" descr="C:\Users\Док\Desktop\фото к презентацииа\DSCN133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227" y="3486099"/>
            <a:ext cx="3624227" cy="2718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0851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427</TotalTime>
  <Words>206</Words>
  <Application>Microsoft Office PowerPoint</Application>
  <PresentationFormat>Экран (4:3)</PresentationFormat>
  <Paragraphs>33</Paragraphs>
  <Slides>23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9" baseType="lpstr">
      <vt:lpstr>Arial</vt:lpstr>
      <vt:lpstr>Arial Black</vt:lpstr>
      <vt:lpstr>Calibri</vt:lpstr>
      <vt:lpstr>Times New Roman</vt:lpstr>
      <vt:lpstr>Wingdings</vt:lpstr>
      <vt:lpstr>Тема Office</vt:lpstr>
      <vt:lpstr>Ермаковский детский сад №1 комбинированного вида «Ромашка»</vt:lpstr>
      <vt:lpstr>Презентация PowerPoint</vt:lpstr>
      <vt:lpstr>Презентация PowerPoint</vt:lpstr>
      <vt:lpstr>Презентация PowerPoint</vt:lpstr>
      <vt:lpstr>Задачи здоровьесбережения: </vt:lpstr>
      <vt:lpstr>Физкультурные занятия: занятия проводятся в соответствии с программой, перед занятием необходимо хорошо проветрить помещение</vt:lpstr>
      <vt:lpstr>Презентация PowerPoint</vt:lpstr>
      <vt:lpstr>Самостоятельная деятельность детей</vt:lpstr>
      <vt:lpstr>Презентация PowerPoint</vt:lpstr>
      <vt:lpstr>Презентация PowerPoint</vt:lpstr>
      <vt:lpstr>Подвижные и спортивные игры  подбираются в соответствии с возрастом ребёнка, местом и временем её проведения. В детском саду используем лишь элементы спортивных игр</vt:lpstr>
      <vt:lpstr>Гимнастика бодрящая, закаливание: форма проведения различна: упражнения на кроватках, умывание, ходьба по дорожкам «здоровья», лёгкий бег из спальни в группу.</vt:lpstr>
      <vt:lpstr>Презентация PowerPoint</vt:lpstr>
      <vt:lpstr>Гимнастика пальчиковая рекомендуется всем детям, особенно с речевыми проблемами. Проводиться в любой удобный отрезок времени</vt:lpstr>
      <vt:lpstr>Развитие мелкой моторики и пальцев рук</vt:lpstr>
      <vt:lpstr>Презентация PowerPoint</vt:lpstr>
      <vt:lpstr>Презентация PowerPoint</vt:lpstr>
      <vt:lpstr>Гимнастика дыхательная проводится в проветриваемом помещении, педагог даёт детям инструкции об обязательной гигиене полости носа</vt:lpstr>
      <vt:lpstr>Гимнастика для глаз рекомендуется использовать наглядный материал (ориентиры), показ педагога</vt:lpstr>
      <vt:lpstr>Технологии эстетической направленности реализуется на занятиях художественно-эстетического цикла, при посещении музеев, театров, выставок.</vt:lpstr>
      <vt:lpstr>Мы стремимся к полной реализации, в жизни каждого ребенка таких моментов: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Windows User</cp:lastModifiedBy>
  <cp:revision>50</cp:revision>
  <dcterms:created xsi:type="dcterms:W3CDTF">2014-02-20T17:55:00Z</dcterms:created>
  <dcterms:modified xsi:type="dcterms:W3CDTF">2023-01-13T04:23:06Z</dcterms:modified>
</cp:coreProperties>
</file>