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17.04.2019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62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580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726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78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 smtClean="0"/>
              <a:t>Образец текста</a:t>
            </a:r>
          </a:p>
          <a:p>
            <a:pPr lvl="1" rtl="0" eaLnBrk="1" latinLnBrk="0" hangingPunct="1"/>
            <a:r>
              <a:rPr lang="ru-RU" noProof="0" dirty="0" smtClean="0"/>
              <a:t>Второй уровень</a:t>
            </a:r>
          </a:p>
          <a:p>
            <a:pPr lvl="2" rtl="0" eaLnBrk="1" latinLnBrk="0" hangingPunct="1"/>
            <a:r>
              <a:rPr lang="ru-RU" noProof="0" dirty="0" smtClean="0"/>
              <a:t>Третий уровень</a:t>
            </a:r>
          </a:p>
          <a:p>
            <a:pPr lvl="3" rtl="0" eaLnBrk="1" latinLnBrk="0" hangingPunct="1"/>
            <a:r>
              <a:rPr lang="ru-RU" noProof="0" dirty="0" smtClean="0"/>
              <a:t>Четвертый уровень</a:t>
            </a:r>
          </a:p>
          <a:p>
            <a:pPr lvl="4" rtl="0" eaLnBrk="1" latinLnBrk="0" hangingPunct="1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t>17.04.2019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05978" y="1715420"/>
            <a:ext cx="10109200" cy="223609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Поддержка детской инициативы и самостоятельности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700" dirty="0" smtClean="0">
                <a:solidFill>
                  <a:srgbClr val="C00000"/>
                </a:solidFill>
              </a:rPr>
              <a:t>ДЕТСКИЙ СОВЕТ  </a:t>
            </a:r>
            <a:endParaRPr lang="ru-RU" sz="67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24114" y="6330965"/>
            <a:ext cx="10472928" cy="1752600"/>
          </a:xfrm>
        </p:spPr>
        <p:txBody>
          <a:bodyPr rtlCol="0"/>
          <a:lstStyle/>
          <a:p>
            <a:pPr rtl="0"/>
            <a:r>
              <a:rPr lang="ru-RU" sz="2000" b="1" dirty="0" smtClean="0"/>
              <a:t>МБДОУ Ермаковский детский сад №1 комбинированного вида «Ромашка»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3610574"/>
            <a:ext cx="10972800" cy="1864940"/>
          </a:xfrm>
        </p:spPr>
        <p:txBody>
          <a:bodyPr rtlCol="0">
            <a:normAutofit fontScale="9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Детский совет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-  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это </a:t>
            </a:r>
            <a:r>
              <a:rPr lang="ru-RU" sz="4400" dirty="0">
                <a:solidFill>
                  <a:schemeClr val="accent4">
                    <a:lumMod val="50000"/>
                  </a:schemeClr>
                </a:solidFill>
              </a:rPr>
              <a:t>технология обучения, которая объединяет детей и взрослых вокруг событий и совместных дел, то есть предусматривает полноправное участие ребенка в образовательном 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процессе.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515" y="399287"/>
            <a:ext cx="10972800" cy="5957969"/>
          </a:xfrm>
        </p:spPr>
        <p:txBody>
          <a:bodyPr rtlCol="0">
            <a:normAutofit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Задачи детского </a:t>
            </a:r>
            <a:r>
              <a:rPr lang="ru-RU" sz="3100" b="1" dirty="0" smtClean="0">
                <a:solidFill>
                  <a:srgbClr val="C00000"/>
                </a:solidFill>
              </a:rPr>
              <a:t>совета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/>
            </a:r>
            <a:br>
              <a:rPr lang="ru-RU" sz="3100" b="1" dirty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эмоциональный настрой на весь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день.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условия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общения детей и взрослых.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Учить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выбирать из личного опыта наиболее значимые, интересные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события, рассказывать о них кратко, но последовательно и логично.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Учить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формулировать суждения, аргументировать высказывания,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отстаивать свою точку зрения.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Выбрать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тему нового проекта / подвести итоги проекта.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Разработать план действий.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Учить детей делать осознанный ответственный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выбор, договариваться о совместной деятельности.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6059" y="3980689"/>
            <a:ext cx="10972800" cy="1143000"/>
          </a:xfrm>
        </p:spPr>
        <p:txBody>
          <a:bodyPr rtlCol="0">
            <a:normAutofit fontScale="90000"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Структура детского </a:t>
            </a:r>
            <a:r>
              <a:rPr lang="ru-RU" sz="4400" b="1" dirty="0" smtClean="0">
                <a:solidFill>
                  <a:srgbClr val="C00000"/>
                </a:solidFill>
              </a:rPr>
              <a:t>совета</a:t>
            </a:r>
            <a:r>
              <a:rPr lang="ru-RU" sz="4400" b="1" dirty="0">
                <a:solidFill>
                  <a:srgbClr val="C00000"/>
                </a:solidFill>
              </a:rPr>
              <a:t/>
            </a:r>
            <a:br>
              <a:rPr lang="ru-RU" sz="4400" b="1" dirty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  <a:t>Единственно </a:t>
            </a:r>
            <a:r>
              <a:rPr lang="ru-RU" sz="2700" b="1" dirty="0">
                <a:solidFill>
                  <a:schemeClr val="accent4">
                    <a:lumMod val="50000"/>
                  </a:schemeClr>
                </a:solidFill>
              </a:rPr>
              <a:t>верной структуры НЕТ. Детский совет НЕ занятие. Участие в нем НЕ может быть принуждением</a:t>
            </a: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b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700" u="sng" dirty="0" smtClean="0"/>
              <a:t>Что есть: </a:t>
            </a:r>
            <a:br>
              <a:rPr lang="ru-RU" sz="2700" u="sng" dirty="0" smtClean="0"/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 Приветствие ( </a:t>
            </a: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пожелания, комплименты, подарки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).</a:t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 </a:t>
            </a: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Обмен новостями. 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 </a:t>
            </a: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Планирование дня 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( </a:t>
            </a: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выбор темы проекта, презентация центров, формулирование идей, выбор деятельности). 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 </a:t>
            </a:r>
            <a:r>
              <a:rPr lang="ru-RU" sz="27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Подведение 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итогов дня, проекта. </a:t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 Правила. </a:t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endParaRPr lang="ru-RU" sz="31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5" y="4740727"/>
            <a:ext cx="3570516" cy="20084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513" y="4731540"/>
            <a:ext cx="3586845" cy="20176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440" y="4740727"/>
            <a:ext cx="3439886" cy="193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6171" y="4546746"/>
            <a:ext cx="10972800" cy="1143000"/>
          </a:xfrm>
        </p:spPr>
        <p:txBody>
          <a:bodyPr rtlCol="0"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работает «Детский совет</a:t>
            </a:r>
            <a: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»?</a:t>
            </a:r>
            <a:b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совет» проходит утром – в начале образовательной деятельности и вечером – в завершении ее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Однозначно закрепленной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нет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целом 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совет может длиться, в зависимости от возрастной группы и ситуации, от 5 до 20 минут.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8457" y="1879745"/>
            <a:ext cx="10972800" cy="11430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>
                <a:solidFill>
                  <a:srgbClr val="C00000"/>
                </a:solidFill>
              </a:rPr>
              <a:t>Детский совет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темы.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Планирование.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8457" y="3840480"/>
            <a:ext cx="10972800" cy="438912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sz="45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Детский совет </a:t>
            </a:r>
            <a:endParaRPr lang="ru-RU" sz="45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ru-RU" sz="45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lang="ru-RU" sz="45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Великая Отечественная война»</a:t>
            </a:r>
            <a:endParaRPr lang="ru-RU" sz="45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мозгового штурм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для мозгового штурма</Template>
  <TotalTime>394</TotalTime>
  <Words>76</Words>
  <Application>Microsoft Office PowerPoint</Application>
  <PresentationFormat>Широкоэкранный</PresentationFormat>
  <Paragraphs>15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Palatino Linotype</vt:lpstr>
      <vt:lpstr>Times New Roman</vt:lpstr>
      <vt:lpstr>Wingdings 2</vt:lpstr>
      <vt:lpstr>Презентация мозгового штурма</vt:lpstr>
      <vt:lpstr> Поддержка детской инициативы и самостоятельности   ДЕТСКИЙ СОВЕТ  </vt:lpstr>
      <vt:lpstr>Детский совет -  это технология обучения, которая объединяет детей и взрослых вокруг событий и совместных дел, то есть предусматривает полноправное участие ребенка в образовательном процессе.</vt:lpstr>
      <vt:lpstr>Задачи детского совета   - Создать эмоциональный настрой на весь день.  -  Создать условия для общения детей и взрослых.  - Учить выбирать из личного опыта наиболее значимые, интересные события, рассказывать о них кратко, но последовательно и логично.  - Учить формулировать суждения, аргументировать высказывания, отстаивать свою точку зрения.  - Выбрать тему нового проекта / подвести итоги проекта.  -  Разработать план действий.  -  Учить детей делать осознанный ответственный выбор, договариваться о совместной деятельности. </vt:lpstr>
      <vt:lpstr>Структура детского совета Единственно верной структуры НЕТ. Детский совет НЕ занятие. Участие в нем НЕ может быть принуждением.  Что есть:   Приветствие ( пожелания, комплименты, подарки).  Обмен новостями.   Планирование дня ( выбор темы проекта, презентация центров, формулирование идей, выбор деятельности).   Подведение итогов дня, проекта.   Правила.  </vt:lpstr>
      <vt:lpstr>Как работает «Детский совет»?   «Детский совет» проходит утром – в начале образовательной деятельности и вечером – в завершении ее.  Однозначно закрепленной структуры детского совета нет.  В целом детский совет может длиться, в зависимости от возрастной группы и ситуации, от 5 до 20 минут.  </vt:lpstr>
      <vt:lpstr>Детский совет по выбору темы.  Планирование.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детской инициативы и самостоятельности   ДЕТСКИЙ СОВЕТ</dc:title>
  <dc:creator>Windows User</dc:creator>
  <cp:lastModifiedBy>Windows User</cp:lastModifiedBy>
  <cp:revision>12</cp:revision>
  <dcterms:created xsi:type="dcterms:W3CDTF">2019-04-16T06:01:33Z</dcterms:created>
  <dcterms:modified xsi:type="dcterms:W3CDTF">2019-04-17T09:46:22Z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