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3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1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2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7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1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7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2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4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F093-6CBB-4EFE-8133-804BB00D0E7A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9B7B-FF2F-4252-8F13-A9F8D3453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4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youtu.be/DkqKZ1gDS6o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mGad7NwVy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0971" y="520574"/>
            <a:ext cx="9938658" cy="529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Ермаковский детский сад №1 комбинированного вида «Ромашка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Вагина 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Евгения </a:t>
            </a:r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solidFill>
                <a:srgbClr val="0000F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Конкурсное испытание </a:t>
            </a:r>
            <a:r>
              <a:rPr lang="ru-RU" sz="2800" dirty="0" smtClean="0">
                <a:solidFill>
                  <a:srgbClr val="0000FF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Segoe Script" panose="030B0504020000000003" pitchFamily="66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«Моя педагогическая находка»</a:t>
            </a:r>
            <a:endParaRPr lang="ru-RU" sz="2000" b="1" dirty="0">
              <a:solidFill>
                <a:srgbClr val="FF0000"/>
              </a:solidFill>
              <a:effectLst/>
              <a:latin typeface="Segoe Script" panose="030B0504020000000003" pitchFamily="66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0000"/>
          <a:stretch/>
        </p:blipFill>
        <p:spPr>
          <a:xfrm>
            <a:off x="3782785" y="2197291"/>
            <a:ext cx="4490358" cy="251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1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2" y="377505"/>
            <a:ext cx="3298372" cy="24660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2895" y="2850146"/>
            <a:ext cx="1528175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и другие»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5" r="4354" b="4286"/>
          <a:stretch/>
        </p:blipFill>
        <p:spPr>
          <a:xfrm>
            <a:off x="7874405" y="388696"/>
            <a:ext cx="2739166" cy="2395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74405" y="2784264"/>
            <a:ext cx="292868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«Давайте поздороваемся» 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3686" y="5978526"/>
            <a:ext cx="573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5BD1"/>
                </a:solidFill>
                <a:latin typeface="Arial" panose="020B0604020202020204" pitchFamily="34" charset="0"/>
              </a:rPr>
              <a:t>Рефлексивный круг «Я глазами других» </a:t>
            </a:r>
          </a:p>
          <a:p>
            <a:pPr algn="ctr"/>
            <a:r>
              <a:rPr lang="en-US" u="sng" dirty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youtu.be/DkqKZ1gDS6o</a:t>
            </a:r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64221" y="905707"/>
            <a:ext cx="2420663" cy="175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Подарок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всех»,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произойти»,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«Опиши друга»,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«Кто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похвалит» и др.</a:t>
            </a:r>
            <a:endParaRPr lang="ru-RU" sz="16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88" y="3290593"/>
            <a:ext cx="3235220" cy="2454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02" y="3209455"/>
            <a:ext cx="2094011" cy="27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5873" r="13928"/>
          <a:stretch/>
        </p:blipFill>
        <p:spPr>
          <a:xfrm>
            <a:off x="4465309" y="325217"/>
            <a:ext cx="2898850" cy="2476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4406" y="2878778"/>
            <a:ext cx="2518253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«Цветик-</a:t>
            </a:r>
            <a:r>
              <a:rPr lang="ru-RU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семицветик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2"/>
          <a:stretch/>
        </p:blipFill>
        <p:spPr>
          <a:xfrm>
            <a:off x="7996971" y="325217"/>
            <a:ext cx="2594377" cy="2188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085823" y="2526967"/>
            <a:ext cx="2858749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«Рисование мыльными пузырями»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3095" b="3651"/>
          <a:stretch/>
        </p:blipFill>
        <p:spPr>
          <a:xfrm>
            <a:off x="9298493" y="2900770"/>
            <a:ext cx="2343567" cy="2155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-1429" r="-238" b="7461"/>
          <a:stretch/>
        </p:blipFill>
        <p:spPr>
          <a:xfrm>
            <a:off x="1397703" y="386682"/>
            <a:ext cx="2434794" cy="185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18848" y="5118449"/>
            <a:ext cx="18700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«Эксперименты»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1275" y="2253668"/>
            <a:ext cx="302185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«Песочная мультипликация»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21746" r="3334"/>
          <a:stretch/>
        </p:blipFill>
        <p:spPr>
          <a:xfrm>
            <a:off x="1350278" y="2795241"/>
            <a:ext cx="2751138" cy="206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08386" y="4859641"/>
            <a:ext cx="121142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«Караоке»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1" t="25397" r="2144"/>
          <a:stretch/>
        </p:blipFill>
        <p:spPr>
          <a:xfrm>
            <a:off x="3112068" y="4252522"/>
            <a:ext cx="2725132" cy="212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39561" y="6279718"/>
            <a:ext cx="125149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Танцпол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74" y="3250324"/>
            <a:ext cx="2411597" cy="180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881752" y="5161251"/>
            <a:ext cx="21432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«Конструирование»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b="17460"/>
          <a:stretch/>
        </p:blipFill>
        <p:spPr>
          <a:xfrm>
            <a:off x="7959837" y="4435642"/>
            <a:ext cx="2002619" cy="185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615360" y="6242584"/>
            <a:ext cx="129676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«Витражи»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0952"/>
          <a:stretch/>
        </p:blipFill>
        <p:spPr>
          <a:xfrm>
            <a:off x="1273629" y="481504"/>
            <a:ext cx="4164884" cy="2659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/>
          <a:stretch/>
        </p:blipFill>
        <p:spPr>
          <a:xfrm>
            <a:off x="7805057" y="481504"/>
            <a:ext cx="3448413" cy="2659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/>
          <a:stretch/>
        </p:blipFill>
        <p:spPr>
          <a:xfrm>
            <a:off x="4895849" y="3339851"/>
            <a:ext cx="3526973" cy="2090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r="5595" b="14127"/>
          <a:stretch/>
        </p:blipFill>
        <p:spPr>
          <a:xfrm>
            <a:off x="1273629" y="3794601"/>
            <a:ext cx="3461658" cy="2130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4761" r="5000" b="14287"/>
          <a:stretch/>
        </p:blipFill>
        <p:spPr>
          <a:xfrm>
            <a:off x="8583384" y="3786165"/>
            <a:ext cx="3222170" cy="2088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4603" r="24523"/>
          <a:stretch/>
        </p:blipFill>
        <p:spPr>
          <a:xfrm>
            <a:off x="5620419" y="481504"/>
            <a:ext cx="1871559" cy="26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457795"/>
            <a:ext cx="2644361" cy="1977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1"/>
          <a:stretch/>
        </p:blipFill>
        <p:spPr>
          <a:xfrm>
            <a:off x="4607811" y="457795"/>
            <a:ext cx="3689684" cy="2036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01" y="457795"/>
            <a:ext cx="2714828" cy="2036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"/>
          <a:stretch/>
        </p:blipFill>
        <p:spPr>
          <a:xfrm>
            <a:off x="1567543" y="2709595"/>
            <a:ext cx="2537050" cy="2537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8333" b="7460"/>
          <a:stretch/>
        </p:blipFill>
        <p:spPr>
          <a:xfrm>
            <a:off x="4211904" y="2709595"/>
            <a:ext cx="3515031" cy="2405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b="12381"/>
          <a:stretch/>
        </p:blipFill>
        <p:spPr>
          <a:xfrm>
            <a:off x="7990115" y="3749328"/>
            <a:ext cx="3418114" cy="24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38" y="396521"/>
            <a:ext cx="3978973" cy="4014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27143" r="12142" b="10317"/>
          <a:stretch/>
        </p:blipFill>
        <p:spPr>
          <a:xfrm>
            <a:off x="1692673" y="364014"/>
            <a:ext cx="3042201" cy="1977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1827617" y="2446551"/>
            <a:ext cx="2759116" cy="1964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b="5875"/>
          <a:stretch/>
        </p:blipFill>
        <p:spPr>
          <a:xfrm>
            <a:off x="1840813" y="4516052"/>
            <a:ext cx="2745920" cy="2071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2" y="4516052"/>
            <a:ext cx="1845129" cy="1845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30256"/>
          <a:stretch/>
        </p:blipFill>
        <p:spPr>
          <a:xfrm>
            <a:off x="9884227" y="3581400"/>
            <a:ext cx="1371602" cy="27573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1217" r="4558"/>
          <a:stretch/>
        </p:blipFill>
        <p:spPr>
          <a:xfrm>
            <a:off x="4998347" y="4523186"/>
            <a:ext cx="1723579" cy="18379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033283" y="6144394"/>
            <a:ext cx="1488421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Малыш Гео 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5409" y="6198860"/>
            <a:ext cx="1508555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Ворон Метр 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98384" y="6278571"/>
            <a:ext cx="14782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Дядя Слава </a:t>
            </a:r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2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30880" y="4262126"/>
            <a:ext cx="306551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«Родительская почта»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5997" y="4363280"/>
            <a:ext cx="446000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«Виртуальное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чате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4278" y="5264468"/>
            <a:ext cx="4538358" cy="1087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«Виртуальное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общение 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видеочате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u="sng" dirty="0">
                <a:hlinkClick r:id="rId3"/>
              </a:rPr>
              <a:t>https://youtu.be/imGad7NwVyY</a:t>
            </a:r>
            <a:endParaRPr lang="ru-RU" sz="16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4" y="363605"/>
            <a:ext cx="2841173" cy="3800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2"/>
          <a:stretch/>
        </p:blipFill>
        <p:spPr>
          <a:xfrm>
            <a:off x="2242581" y="464009"/>
            <a:ext cx="3246834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116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Segoe Script</vt:lpstr>
      <vt:lpstr>Segoe UI Historic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25</cp:revision>
  <dcterms:created xsi:type="dcterms:W3CDTF">2021-04-07T08:58:45Z</dcterms:created>
  <dcterms:modified xsi:type="dcterms:W3CDTF">2021-04-08T08:49:19Z</dcterms:modified>
</cp:coreProperties>
</file>