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3"/>
  </p:notesMasterIdLst>
  <p:sldIdLst>
    <p:sldId id="256" r:id="rId2"/>
    <p:sldId id="257" r:id="rId3"/>
    <p:sldId id="263" r:id="rId4"/>
    <p:sldId id="262" r:id="rId5"/>
    <p:sldId id="264" r:id="rId6"/>
    <p:sldId id="258" r:id="rId7"/>
    <p:sldId id="259" r:id="rId8"/>
    <p:sldId id="265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296E8-A9AD-4368-BCD5-172D62CA79EF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D235-25F1-499E-B5D3-D085B7DF7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5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D235-25F1-499E-B5D3-D085B7DF76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52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97CEF-AF76-4E18-8458-BBF2BE0921E2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A6BEE-BA1B-43A8-8F68-AEED5688F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13690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ДЕТСКИЙ СОВЕТ </a:t>
            </a:r>
            <a:br>
              <a:rPr lang="ru-RU" dirty="0" smtClean="0"/>
            </a:br>
            <a:r>
              <a:rPr lang="ru-RU" sz="4400" dirty="0" smtClean="0"/>
              <a:t>Тема</a:t>
            </a:r>
            <a:r>
              <a:rPr lang="ru-RU" dirty="0" smtClean="0"/>
              <a:t>: «</a:t>
            </a:r>
            <a:r>
              <a:rPr lang="ru-RU" sz="4900" dirty="0" smtClean="0"/>
              <a:t>Приближение Нового года»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6840760" cy="20882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i="1" dirty="0" smtClean="0">
                <a:solidFill>
                  <a:srgbClr val="002060"/>
                </a:solidFill>
              </a:rPr>
              <a:t>Самоанализ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/>
              <a:t>Петренко Ольга Викторовна</a:t>
            </a:r>
          </a:p>
          <a:p>
            <a:endParaRPr lang="ru-RU" sz="2800" dirty="0" smtClean="0"/>
          </a:p>
          <a:p>
            <a:r>
              <a:rPr lang="ru-RU" sz="2000" dirty="0" smtClean="0"/>
              <a:t>Старшая логопедическая группа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761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11068" cy="30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332" y="3223333"/>
            <a:ext cx="4507141" cy="338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70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ДЕТСКИЙ СОВЕТ дает ребенку возможность:</a:t>
            </a:r>
          </a:p>
          <a:p>
            <a:endParaRPr lang="ru-RU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Проявить инициативу и самостоятельность,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Чувствовать свою значимость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Учиться выбирать себе род занятий и партнеров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Учиться договариваться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 Учиться осознавать и формулировать свои мысли, чувства, желания.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Таким образом, когда мы вместе с детьми выбираем тему (или обсуждаем то, что знаем и хотим узнать), когда вместе решаем что и где будем делать - мы решаем все задачи ФГОС ДО!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7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678198" cy="746144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ДЕТСКИЙ СОВЕТ </a:t>
            </a:r>
            <a:r>
              <a:rPr lang="ru-RU" sz="3600" dirty="0"/>
              <a:t>- общий круг детей и взрослых, где каждый свободно высказывается по вопросам актуальных событий жизни группы, решению проблемных ситуаций, выбору темы проекта, своих планах на день и </a:t>
            </a:r>
            <a:r>
              <a:rPr lang="ru-RU" sz="3600" dirty="0" err="1"/>
              <a:t>тд</a:t>
            </a:r>
            <a:r>
              <a:rPr lang="ru-RU" sz="3600" dirty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3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72" y="476672"/>
            <a:ext cx="8095045" cy="60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270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08720"/>
            <a:ext cx="8064896" cy="8280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>
                <a:solidFill>
                  <a:srgbClr val="04617B"/>
                </a:solidFill>
              </a:rPr>
              <a:t>Цель: развивать самостоятельность и инициативу детей в разных видах деятельности через детский совет</a:t>
            </a:r>
            <a:br>
              <a:rPr lang="ru-RU" sz="3100" dirty="0">
                <a:solidFill>
                  <a:srgbClr val="04617B"/>
                </a:solidFill>
              </a:rPr>
            </a:br>
            <a:r>
              <a:rPr lang="ru-RU" sz="2700" dirty="0">
                <a:solidFill>
                  <a:srgbClr val="04617B"/>
                </a:solidFill>
              </a:rPr>
              <a:t>ЗАДАЧИ:</a:t>
            </a:r>
            <a:r>
              <a:rPr lang="ru-RU" sz="3100" dirty="0">
                <a:solidFill>
                  <a:srgbClr val="04617B"/>
                </a:solidFill>
              </a:rPr>
              <a:t/>
            </a:r>
            <a:br>
              <a:rPr lang="ru-RU" sz="3100" dirty="0">
                <a:solidFill>
                  <a:srgbClr val="04617B"/>
                </a:solidFill>
              </a:rPr>
            </a:br>
            <a:r>
              <a:rPr lang="ru-RU" sz="2700" dirty="0">
                <a:solidFill>
                  <a:srgbClr val="04617B"/>
                </a:solidFill>
              </a:rPr>
              <a:t>1</a:t>
            </a:r>
            <a:r>
              <a:rPr lang="ru-RU" sz="3100" dirty="0">
                <a:solidFill>
                  <a:srgbClr val="04617B"/>
                </a:solidFill>
              </a:rPr>
              <a:t>.Создание условий для свободного выбора детьми деятельности, участников совместной деятельности.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sz="2700" dirty="0">
                <a:solidFill>
                  <a:srgbClr val="04617B"/>
                </a:solidFill>
              </a:rPr>
              <a:t>2. </a:t>
            </a:r>
            <a:r>
              <a:rPr lang="ru-RU" sz="3100" dirty="0">
                <a:solidFill>
                  <a:srgbClr val="04617B"/>
                </a:solidFill>
              </a:rPr>
              <a:t>Создание условий для принятия детьми решений, выражение своих чувств и мыслей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3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742"/>
            <a:ext cx="8640960" cy="638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63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8488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СТРУКТУРА ДЕТСКОГО СОВЕТА</a:t>
            </a:r>
          </a:p>
          <a:p>
            <a:pPr algn="ctr"/>
            <a:endParaRPr lang="ru-RU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Единственно верной структуры НЕТ. </a:t>
            </a:r>
          </a:p>
          <a:p>
            <a:r>
              <a:rPr lang="ru-RU" sz="2800" dirty="0" smtClean="0">
                <a:latin typeface="+mj-lt"/>
              </a:rPr>
              <a:t>Детский совет НЕ занятие, а общение. </a:t>
            </a:r>
          </a:p>
          <a:p>
            <a:r>
              <a:rPr lang="ru-RU" sz="2800" dirty="0" smtClean="0">
                <a:latin typeface="+mj-lt"/>
              </a:rPr>
              <a:t>Участие в нем НЕ может быть принуждением.</a:t>
            </a:r>
            <a:r>
              <a:rPr lang="ru-RU" sz="2400" dirty="0" smtClean="0">
                <a:latin typeface="+mj-lt"/>
              </a:rPr>
              <a:t> </a:t>
            </a:r>
          </a:p>
          <a:p>
            <a:endParaRPr lang="ru-RU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Приветствие (вариант: пожелания, комплименты, подарки). Игра (вариант: тренинг, пение, слушание).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Обмен новостями, впечатлениями.</a:t>
            </a:r>
          </a:p>
          <a:p>
            <a:r>
              <a:rPr lang="ru-RU" sz="2400" dirty="0" smtClean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Планирование дня (выбор темы проекта, презентация центров, формулирование идей, выбор деятельности).</a:t>
            </a:r>
          </a:p>
          <a:p>
            <a:r>
              <a:rPr lang="ru-RU" sz="2400" dirty="0" smtClean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Подведение итогов (работы в центре, проекта, дня)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804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555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ЗАДАЧИ  ДЕТСКОГО  СОВЕТА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Создать </a:t>
            </a:r>
            <a:r>
              <a:rPr lang="ru-RU" dirty="0">
                <a:latin typeface="+mj-lt"/>
              </a:rPr>
              <a:t>эмоциональный настрой на весь день — «задать тон». </a:t>
            </a: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Создать </a:t>
            </a:r>
            <a:r>
              <a:rPr lang="ru-RU" dirty="0">
                <a:latin typeface="+mj-lt"/>
              </a:rPr>
              <a:t>условия для межличностного и познавательно-делового общения детей и взрослых. </a:t>
            </a: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Учить </a:t>
            </a:r>
            <a:r>
              <a:rPr lang="ru-RU" dirty="0">
                <a:latin typeface="+mj-lt"/>
              </a:rPr>
              <a:t>выбирать из личного опыта наиболее значимые, интересные события, рассказывать о них кратко, но последовательно и логично. </a:t>
            </a: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СОВМЕСТНОЕ ПЛАНИРОВАНИЕ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333333"/>
                </a:solidFill>
                <a:effectLst/>
                <a:latin typeface="+mj-lt"/>
                <a:ea typeface="Calibri"/>
                <a:cs typeface="Times New Roman"/>
              </a:rPr>
              <a:t>планирование дел и действий на текущий день.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ВЫБОР</a:t>
            </a:r>
          </a:p>
          <a:p>
            <a:r>
              <a:rPr lang="ru-RU" dirty="0" smtClean="0">
                <a:latin typeface="+mj-lt"/>
              </a:rPr>
              <a:t>      Учить </a:t>
            </a:r>
            <a:r>
              <a:rPr lang="ru-RU" dirty="0">
                <a:latin typeface="+mj-lt"/>
              </a:rPr>
              <a:t>детей делать осознанный ответственный выбор. 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Развивать </a:t>
            </a:r>
            <a:r>
              <a:rPr lang="ru-RU" dirty="0">
                <a:latin typeface="+mj-lt"/>
              </a:rPr>
              <a:t>умение договариваться о совместной деятельности, распределять </a:t>
            </a:r>
            <a:r>
              <a:rPr lang="ru-RU" dirty="0" smtClean="0">
                <a:latin typeface="+mj-lt"/>
              </a:rPr>
              <a:t>обязанности</a:t>
            </a:r>
            <a:r>
              <a:rPr lang="ru-RU" dirty="0">
                <a:latin typeface="+mj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2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5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9338" y="260350"/>
            <a:ext cx="8094662" cy="7129463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82010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+mj-lt"/>
            </a:endParaRPr>
          </a:p>
          <a:p>
            <a:pPr algn="ctr"/>
            <a:r>
              <a:rPr lang="ru-RU" sz="2800" dirty="0" smtClean="0">
                <a:latin typeface="+mj-lt"/>
              </a:rPr>
              <a:t>ДЕЙСТВИЯ ВЗРОСЛОГО, СТИМУЛИРУЮЩИЕ ДЕТСКУЮ ИНИЦИАТИВУ:</a:t>
            </a:r>
          </a:p>
          <a:p>
            <a:endParaRPr lang="ru-RU" b="1" dirty="0" smtClean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Сама организация такой формы общения с детьми и введение ее в ежедневную работу группы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Эмоционально положительный отклик, внимательность к детям.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Обмен новостями, взрослый предлагает поделиться новостями, рассказывает свои, поддерживает высказывания детей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Создание </a:t>
            </a:r>
            <a:r>
              <a:rPr lang="ru-RU" dirty="0">
                <a:latin typeface="+mj-lt"/>
              </a:rPr>
              <a:t>условий для участия детей в планировании образовательного процесса. «Давайте вместе решим, какую тему выберем, что мы можем сделать, чтобы это узнать? Какие есть идеи?»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2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309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ДЕТСКИЙ СОВЕТ  Тема: «Приближение Нового года»</vt:lpstr>
      <vt:lpstr>          ДЕТСКИЙ СОВЕТ - общий круг детей и взрослых, где каждый свободно высказывается по вопросам актуальных событий жизни группы, решению проблемных ситуаций, выбору темы проекта, своих планах на день и тд.     </vt:lpstr>
      <vt:lpstr>Слайд 3</vt:lpstr>
      <vt:lpstr>           Цель: развивать самостоятельность и инициативу детей в разных видах деятельности через детский совет ЗАДАЧИ: 1.Создание условий для свободного выбора детьми деятельности, участников совместной деятельности. 2. Создание условий для принятия детьми решений, выражение своих чувств и мыслей        </vt:lpstr>
      <vt:lpstr>Слайд 5</vt:lpstr>
      <vt:lpstr>Слайд 6</vt:lpstr>
      <vt:lpstr>Слайд 7</vt:lpstr>
      <vt:lpstr>Слайд 8</vt:lpstr>
      <vt:lpstr>    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детского совета Единственно верной структуры НЕТ.  Детский совет НЕ занятие, а общение.  Участие в нем НЕ может быть принуждением.   Приветствие (вариант: пожелания, комплименты, подарки).  Игра (вариант: тренинг, пение, слушание).  Обмен новостями, впечатлениями.  Планирование дня (выбор темы проекта, презентация центров, формулирование идей, выбор деятельности).  Подведение итогов (работы в центре, проекта, дня).</dc:title>
  <dc:creator>Admin</dc:creator>
  <cp:lastModifiedBy>Admin</cp:lastModifiedBy>
  <cp:revision>24</cp:revision>
  <dcterms:created xsi:type="dcterms:W3CDTF">2016-11-27T10:15:34Z</dcterms:created>
  <dcterms:modified xsi:type="dcterms:W3CDTF">2018-04-17T14:39:47Z</dcterms:modified>
</cp:coreProperties>
</file>